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8" r:id="rId2"/>
    <p:sldId id="257" r:id="rId3"/>
    <p:sldId id="266" r:id="rId4"/>
    <p:sldId id="265" r:id="rId5"/>
    <p:sldId id="267" r:id="rId6"/>
    <p:sldId id="263" r:id="rId7"/>
    <p:sldId id="259" r:id="rId8"/>
    <p:sldId id="260" r:id="rId9"/>
    <p:sldId id="261" r:id="rId10"/>
    <p:sldId id="268" r:id="rId11"/>
    <p:sldId id="269" r:id="rId12"/>
    <p:sldId id="270" r:id="rId13"/>
    <p:sldId id="262" r:id="rId14"/>
    <p:sldId id="271" r:id="rId15"/>
    <p:sldId id="275" r:id="rId16"/>
    <p:sldId id="273" r:id="rId17"/>
    <p:sldId id="274"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6782D4-EBCF-431C-8DC6-83B8BAA1590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BA1237E2-5565-47D2-A3B5-B99C193AEF44}">
      <dgm:prSet phldrT="[Text]"/>
      <dgm:spPr/>
      <dgm:t>
        <a:bodyPr/>
        <a:lstStyle/>
        <a:p>
          <a:r>
            <a:rPr lang="en-US" dirty="0" smtClean="0"/>
            <a:t>PREGATIRE (PROIECTARE)</a:t>
          </a:r>
          <a:endParaRPr lang="en-US" dirty="0"/>
        </a:p>
      </dgm:t>
    </dgm:pt>
    <dgm:pt modelId="{35C5B846-C018-457E-8DC9-67EF0ECB3BFA}" type="parTrans" cxnId="{7C6CA09B-BEBC-43A4-B9FD-C7BC5DA7A9A2}">
      <dgm:prSet/>
      <dgm:spPr/>
      <dgm:t>
        <a:bodyPr/>
        <a:lstStyle/>
        <a:p>
          <a:endParaRPr lang="en-US"/>
        </a:p>
      </dgm:t>
    </dgm:pt>
    <dgm:pt modelId="{F06017AB-EC01-4F4B-99CD-6D12FA0C3967}" type="sibTrans" cxnId="{7C6CA09B-BEBC-43A4-B9FD-C7BC5DA7A9A2}">
      <dgm:prSet/>
      <dgm:spPr/>
      <dgm:t>
        <a:bodyPr/>
        <a:lstStyle/>
        <a:p>
          <a:endParaRPr lang="en-US"/>
        </a:p>
      </dgm:t>
    </dgm:pt>
    <dgm:pt modelId="{CF8424B3-1F6E-4F60-808B-1E03D390BD43}">
      <dgm:prSet phldrT="[Text]"/>
      <dgm:spPr/>
      <dgm:t>
        <a:bodyPr/>
        <a:lstStyle/>
        <a:p>
          <a:r>
            <a:rPr lang="en-US" dirty="0" smtClean="0"/>
            <a:t>ELABORARE STUDIU DE FEZABILITATE   </a:t>
          </a:r>
          <a:r>
            <a:rPr lang="en-US" i="1" dirty="0" smtClean="0"/>
            <a:t>SAU</a:t>
          </a:r>
          <a:endParaRPr lang="en-US" dirty="0"/>
        </a:p>
      </dgm:t>
    </dgm:pt>
    <dgm:pt modelId="{F32AC5C2-81AB-4DC9-91AE-C0A21ADD4201}" type="parTrans" cxnId="{4D4A8C12-7386-4F5C-B940-C4197F03AC1F}">
      <dgm:prSet/>
      <dgm:spPr/>
      <dgm:t>
        <a:bodyPr/>
        <a:lstStyle/>
        <a:p>
          <a:endParaRPr lang="en-US"/>
        </a:p>
      </dgm:t>
    </dgm:pt>
    <dgm:pt modelId="{394A25C3-CC4E-4DA6-A02C-F82892948A9C}" type="sibTrans" cxnId="{4D4A8C12-7386-4F5C-B940-C4197F03AC1F}">
      <dgm:prSet/>
      <dgm:spPr/>
      <dgm:t>
        <a:bodyPr/>
        <a:lstStyle/>
        <a:p>
          <a:endParaRPr lang="en-US"/>
        </a:p>
      </dgm:t>
    </dgm:pt>
    <dgm:pt modelId="{E50BE43B-5950-48E4-8FB1-A2BCCF2C6467}">
      <dgm:prSet phldrT="[Text]"/>
      <dgm:spPr/>
      <dgm:t>
        <a:bodyPr/>
        <a:lstStyle/>
        <a:p>
          <a:r>
            <a:rPr lang="en-US" dirty="0" smtClean="0"/>
            <a:t>ELABORARE STUDIU DE FEZABILITATE SI PROIECT TEHNIC</a:t>
          </a:r>
          <a:endParaRPr lang="en-US" dirty="0"/>
        </a:p>
      </dgm:t>
    </dgm:pt>
    <dgm:pt modelId="{D0644231-DD11-4180-A4D3-B764FB5CA0B7}" type="parTrans" cxnId="{CE475923-F92D-4D27-A893-E18494AF0FFF}">
      <dgm:prSet/>
      <dgm:spPr/>
      <dgm:t>
        <a:bodyPr/>
        <a:lstStyle/>
        <a:p>
          <a:endParaRPr lang="en-US"/>
        </a:p>
      </dgm:t>
    </dgm:pt>
    <dgm:pt modelId="{7BE432BD-71C0-41C6-824F-9DBE092A0C8F}" type="sibTrans" cxnId="{CE475923-F92D-4D27-A893-E18494AF0FFF}">
      <dgm:prSet/>
      <dgm:spPr/>
      <dgm:t>
        <a:bodyPr/>
        <a:lstStyle/>
        <a:p>
          <a:endParaRPr lang="en-US"/>
        </a:p>
      </dgm:t>
    </dgm:pt>
    <dgm:pt modelId="{C6F43A9B-2567-4717-B992-077433A5930F}">
      <dgm:prSet phldrT="[Text]"/>
      <dgm:spPr/>
      <dgm:t>
        <a:bodyPr/>
        <a:lstStyle/>
        <a:p>
          <a:r>
            <a:rPr lang="en-US" dirty="0" smtClean="0"/>
            <a:t>IMPLEMENTARE </a:t>
          </a:r>
          <a:endParaRPr lang="en-US" dirty="0"/>
        </a:p>
      </dgm:t>
    </dgm:pt>
    <dgm:pt modelId="{2975EF0A-C97A-4B2B-A024-3163F8626760}" type="parTrans" cxnId="{B0C76299-B976-490B-A8C9-A927F5CE37F5}">
      <dgm:prSet/>
      <dgm:spPr/>
      <dgm:t>
        <a:bodyPr/>
        <a:lstStyle/>
        <a:p>
          <a:endParaRPr lang="en-US"/>
        </a:p>
      </dgm:t>
    </dgm:pt>
    <dgm:pt modelId="{9F61DA04-D0F5-408E-9BB8-9D5BF1CFCE70}" type="sibTrans" cxnId="{B0C76299-B976-490B-A8C9-A927F5CE37F5}">
      <dgm:prSet/>
      <dgm:spPr/>
      <dgm:t>
        <a:bodyPr/>
        <a:lstStyle/>
        <a:p>
          <a:endParaRPr lang="en-US"/>
        </a:p>
      </dgm:t>
    </dgm:pt>
    <dgm:pt modelId="{28A4137A-D504-4681-B8CE-A8C79FE215B0}">
      <dgm:prSet phldrT="[Text]"/>
      <dgm:spPr/>
      <dgm:t>
        <a:bodyPr/>
        <a:lstStyle/>
        <a:p>
          <a:r>
            <a:rPr lang="en-US" dirty="0" smtClean="0"/>
            <a:t>CONTRACT PROIECTARE SI EXECUTIE  </a:t>
          </a:r>
          <a:r>
            <a:rPr lang="en-US" i="1" dirty="0" smtClean="0"/>
            <a:t>SAU</a:t>
          </a:r>
          <a:endParaRPr lang="en-US" dirty="0"/>
        </a:p>
      </dgm:t>
    </dgm:pt>
    <dgm:pt modelId="{FC7735C0-AEE6-41EC-8823-FB525F5C7DC1}" type="parTrans" cxnId="{3170EBC4-8ED4-404D-94C5-EB26A5AB2E2C}">
      <dgm:prSet/>
      <dgm:spPr/>
      <dgm:t>
        <a:bodyPr/>
        <a:lstStyle/>
        <a:p>
          <a:endParaRPr lang="en-US"/>
        </a:p>
      </dgm:t>
    </dgm:pt>
    <dgm:pt modelId="{1E775E09-DD8A-4531-AEE9-4419E67ADDEC}" type="sibTrans" cxnId="{3170EBC4-8ED4-404D-94C5-EB26A5AB2E2C}">
      <dgm:prSet/>
      <dgm:spPr/>
      <dgm:t>
        <a:bodyPr/>
        <a:lstStyle/>
        <a:p>
          <a:endParaRPr lang="en-US"/>
        </a:p>
      </dgm:t>
    </dgm:pt>
    <dgm:pt modelId="{72CE9F5A-1853-4010-8B04-6C7FBB14F01E}">
      <dgm:prSet phldrT="[Text]"/>
      <dgm:spPr/>
      <dgm:t>
        <a:bodyPr/>
        <a:lstStyle/>
        <a:p>
          <a:r>
            <a:rPr lang="en-US" dirty="0" smtClean="0"/>
            <a:t>CONTRACT EXECUTIE LUCRARI</a:t>
          </a:r>
          <a:endParaRPr lang="en-US" dirty="0"/>
        </a:p>
      </dgm:t>
    </dgm:pt>
    <dgm:pt modelId="{63233666-CBA2-41F7-BDCE-D2FC30D96A86}" type="parTrans" cxnId="{16B129B3-8C0E-42E7-8135-48903097282B}">
      <dgm:prSet/>
      <dgm:spPr/>
      <dgm:t>
        <a:bodyPr/>
        <a:lstStyle/>
        <a:p>
          <a:endParaRPr lang="en-US"/>
        </a:p>
      </dgm:t>
    </dgm:pt>
    <dgm:pt modelId="{EB094F44-0528-4824-917E-18528B82E591}" type="sibTrans" cxnId="{16B129B3-8C0E-42E7-8135-48903097282B}">
      <dgm:prSet/>
      <dgm:spPr/>
      <dgm:t>
        <a:bodyPr/>
        <a:lstStyle/>
        <a:p>
          <a:endParaRPr lang="en-US"/>
        </a:p>
      </dgm:t>
    </dgm:pt>
    <dgm:pt modelId="{55209FDA-5E7D-49FE-ABDB-70BFD5145568}">
      <dgm:prSet phldrT="[Text]"/>
      <dgm:spPr/>
      <dgm:t>
        <a:bodyPr/>
        <a:lstStyle/>
        <a:p>
          <a:r>
            <a:rPr lang="en-US" dirty="0" smtClean="0"/>
            <a:t>INTRETINERE SI OPERARE</a:t>
          </a:r>
          <a:endParaRPr lang="en-US" dirty="0"/>
        </a:p>
      </dgm:t>
    </dgm:pt>
    <dgm:pt modelId="{3B7D0AAE-E756-4C5C-B308-454EDF3C4665}" type="parTrans" cxnId="{9A88528D-0066-41BC-9360-EBCB86F27B17}">
      <dgm:prSet/>
      <dgm:spPr/>
      <dgm:t>
        <a:bodyPr/>
        <a:lstStyle/>
        <a:p>
          <a:endParaRPr lang="en-US"/>
        </a:p>
      </dgm:t>
    </dgm:pt>
    <dgm:pt modelId="{F3E14338-F7D8-4D82-AA8D-D5F125D37C70}" type="sibTrans" cxnId="{9A88528D-0066-41BC-9360-EBCB86F27B17}">
      <dgm:prSet/>
      <dgm:spPr/>
      <dgm:t>
        <a:bodyPr/>
        <a:lstStyle/>
        <a:p>
          <a:endParaRPr lang="en-US"/>
        </a:p>
      </dgm:t>
    </dgm:pt>
    <dgm:pt modelId="{787257ED-AA58-42CC-82ED-B45355E4AAEA}">
      <dgm:prSet phldrT="[Text]"/>
      <dgm:spPr/>
      <dgm:t>
        <a:bodyPr/>
        <a:lstStyle/>
        <a:p>
          <a:r>
            <a:rPr lang="en-US" dirty="0" smtClean="0"/>
            <a:t>INTRETINERE PERIODICA</a:t>
          </a:r>
          <a:endParaRPr lang="en-US" dirty="0"/>
        </a:p>
      </dgm:t>
    </dgm:pt>
    <dgm:pt modelId="{B9155E94-4602-464A-A527-D42B9B4D156B}" type="parTrans" cxnId="{B36DF090-928C-4F21-B425-37517AB7A3E1}">
      <dgm:prSet/>
      <dgm:spPr/>
      <dgm:t>
        <a:bodyPr/>
        <a:lstStyle/>
        <a:p>
          <a:endParaRPr lang="en-US"/>
        </a:p>
      </dgm:t>
    </dgm:pt>
    <dgm:pt modelId="{3EA44BD3-FB9D-4CF9-8480-658D8D3ECF34}" type="sibTrans" cxnId="{B36DF090-928C-4F21-B425-37517AB7A3E1}">
      <dgm:prSet/>
      <dgm:spPr/>
      <dgm:t>
        <a:bodyPr/>
        <a:lstStyle/>
        <a:p>
          <a:endParaRPr lang="en-US"/>
        </a:p>
      </dgm:t>
    </dgm:pt>
    <dgm:pt modelId="{16C11F15-6A69-43A8-9A19-B800A52E4BA1}">
      <dgm:prSet phldrT="[Text]"/>
      <dgm:spPr/>
      <dgm:t>
        <a:bodyPr/>
        <a:lstStyle/>
        <a:p>
          <a:r>
            <a:rPr lang="en-US" dirty="0" smtClean="0"/>
            <a:t>ACTIVITATE DE DESZAPEZIRE</a:t>
          </a:r>
          <a:endParaRPr lang="en-US" dirty="0"/>
        </a:p>
      </dgm:t>
    </dgm:pt>
    <dgm:pt modelId="{82D63ACE-8DE3-4819-91D8-4639ED7F5BAE}" type="parTrans" cxnId="{F77DB816-7402-4A56-A499-65204C1769EA}">
      <dgm:prSet/>
      <dgm:spPr/>
      <dgm:t>
        <a:bodyPr/>
        <a:lstStyle/>
        <a:p>
          <a:endParaRPr lang="en-US"/>
        </a:p>
      </dgm:t>
    </dgm:pt>
    <dgm:pt modelId="{794395DB-D7CA-402F-8E28-31EE3A477F26}" type="sibTrans" cxnId="{F77DB816-7402-4A56-A499-65204C1769EA}">
      <dgm:prSet/>
      <dgm:spPr/>
      <dgm:t>
        <a:bodyPr/>
        <a:lstStyle/>
        <a:p>
          <a:endParaRPr lang="en-US"/>
        </a:p>
      </dgm:t>
    </dgm:pt>
    <dgm:pt modelId="{63864E3D-C99C-40DD-81D7-C4189E17FEF0}" type="pres">
      <dgm:prSet presAssocID="{436782D4-EBCF-431C-8DC6-83B8BAA15907}" presName="linearFlow" presStyleCnt="0">
        <dgm:presLayoutVars>
          <dgm:dir/>
          <dgm:animLvl val="lvl"/>
          <dgm:resizeHandles val="exact"/>
        </dgm:presLayoutVars>
      </dgm:prSet>
      <dgm:spPr/>
      <dgm:t>
        <a:bodyPr/>
        <a:lstStyle/>
        <a:p>
          <a:endParaRPr lang="en-US"/>
        </a:p>
      </dgm:t>
    </dgm:pt>
    <dgm:pt modelId="{C50362AC-C7E5-4833-AC74-7CE3AE30E8E0}" type="pres">
      <dgm:prSet presAssocID="{BA1237E2-5565-47D2-A3B5-B99C193AEF44}" presName="composite" presStyleCnt="0"/>
      <dgm:spPr/>
    </dgm:pt>
    <dgm:pt modelId="{94B0D845-6FC2-41EA-9BF2-98E5F1AD860F}" type="pres">
      <dgm:prSet presAssocID="{BA1237E2-5565-47D2-A3B5-B99C193AEF44}" presName="parentText" presStyleLbl="alignNode1" presStyleIdx="0" presStyleCnt="3">
        <dgm:presLayoutVars>
          <dgm:chMax val="1"/>
          <dgm:bulletEnabled val="1"/>
        </dgm:presLayoutVars>
      </dgm:prSet>
      <dgm:spPr/>
      <dgm:t>
        <a:bodyPr/>
        <a:lstStyle/>
        <a:p>
          <a:endParaRPr lang="en-US"/>
        </a:p>
      </dgm:t>
    </dgm:pt>
    <dgm:pt modelId="{4B83A80C-B86D-427F-87AC-E08703BA40E7}" type="pres">
      <dgm:prSet presAssocID="{BA1237E2-5565-47D2-A3B5-B99C193AEF44}" presName="descendantText" presStyleLbl="alignAcc1" presStyleIdx="0" presStyleCnt="3">
        <dgm:presLayoutVars>
          <dgm:bulletEnabled val="1"/>
        </dgm:presLayoutVars>
      </dgm:prSet>
      <dgm:spPr/>
      <dgm:t>
        <a:bodyPr/>
        <a:lstStyle/>
        <a:p>
          <a:endParaRPr lang="en-US"/>
        </a:p>
      </dgm:t>
    </dgm:pt>
    <dgm:pt modelId="{503B72B1-00A2-47E3-828A-BA3D4A4EA318}" type="pres">
      <dgm:prSet presAssocID="{F06017AB-EC01-4F4B-99CD-6D12FA0C3967}" presName="sp" presStyleCnt="0"/>
      <dgm:spPr/>
    </dgm:pt>
    <dgm:pt modelId="{2DB1B7C6-71CD-46A3-A6E5-FE1C01DBE09C}" type="pres">
      <dgm:prSet presAssocID="{C6F43A9B-2567-4717-B992-077433A5930F}" presName="composite" presStyleCnt="0"/>
      <dgm:spPr/>
    </dgm:pt>
    <dgm:pt modelId="{31FAFF2C-FA5A-486D-BB36-C0DFF9E154B2}" type="pres">
      <dgm:prSet presAssocID="{C6F43A9B-2567-4717-B992-077433A5930F}" presName="parentText" presStyleLbl="alignNode1" presStyleIdx="1" presStyleCnt="3">
        <dgm:presLayoutVars>
          <dgm:chMax val="1"/>
          <dgm:bulletEnabled val="1"/>
        </dgm:presLayoutVars>
      </dgm:prSet>
      <dgm:spPr/>
      <dgm:t>
        <a:bodyPr/>
        <a:lstStyle/>
        <a:p>
          <a:endParaRPr lang="en-US"/>
        </a:p>
      </dgm:t>
    </dgm:pt>
    <dgm:pt modelId="{7A2241BF-5E42-4283-B94A-16F36C0A594A}" type="pres">
      <dgm:prSet presAssocID="{C6F43A9B-2567-4717-B992-077433A5930F}" presName="descendantText" presStyleLbl="alignAcc1" presStyleIdx="1" presStyleCnt="3">
        <dgm:presLayoutVars>
          <dgm:bulletEnabled val="1"/>
        </dgm:presLayoutVars>
      </dgm:prSet>
      <dgm:spPr/>
      <dgm:t>
        <a:bodyPr/>
        <a:lstStyle/>
        <a:p>
          <a:endParaRPr lang="en-US"/>
        </a:p>
      </dgm:t>
    </dgm:pt>
    <dgm:pt modelId="{8D7F8499-A3E2-4E17-BC76-38D4013106A1}" type="pres">
      <dgm:prSet presAssocID="{9F61DA04-D0F5-408E-9BB8-9D5BF1CFCE70}" presName="sp" presStyleCnt="0"/>
      <dgm:spPr/>
    </dgm:pt>
    <dgm:pt modelId="{3277A5DE-C65F-411D-9D1A-F46528324EF0}" type="pres">
      <dgm:prSet presAssocID="{55209FDA-5E7D-49FE-ABDB-70BFD5145568}" presName="composite" presStyleCnt="0"/>
      <dgm:spPr/>
    </dgm:pt>
    <dgm:pt modelId="{769C6F23-907E-4EAF-8C76-C30DF891C225}" type="pres">
      <dgm:prSet presAssocID="{55209FDA-5E7D-49FE-ABDB-70BFD5145568}" presName="parentText" presStyleLbl="alignNode1" presStyleIdx="2" presStyleCnt="3">
        <dgm:presLayoutVars>
          <dgm:chMax val="1"/>
          <dgm:bulletEnabled val="1"/>
        </dgm:presLayoutVars>
      </dgm:prSet>
      <dgm:spPr/>
      <dgm:t>
        <a:bodyPr/>
        <a:lstStyle/>
        <a:p>
          <a:endParaRPr lang="en-US"/>
        </a:p>
      </dgm:t>
    </dgm:pt>
    <dgm:pt modelId="{8F9D8E8F-400C-4E9B-AB6B-8C6AB4AC439B}" type="pres">
      <dgm:prSet presAssocID="{55209FDA-5E7D-49FE-ABDB-70BFD5145568}" presName="descendantText" presStyleLbl="alignAcc1" presStyleIdx="2" presStyleCnt="3">
        <dgm:presLayoutVars>
          <dgm:bulletEnabled val="1"/>
        </dgm:presLayoutVars>
      </dgm:prSet>
      <dgm:spPr/>
      <dgm:t>
        <a:bodyPr/>
        <a:lstStyle/>
        <a:p>
          <a:endParaRPr lang="en-US"/>
        </a:p>
      </dgm:t>
    </dgm:pt>
  </dgm:ptLst>
  <dgm:cxnLst>
    <dgm:cxn modelId="{B36DF090-928C-4F21-B425-37517AB7A3E1}" srcId="{55209FDA-5E7D-49FE-ABDB-70BFD5145568}" destId="{787257ED-AA58-42CC-82ED-B45355E4AAEA}" srcOrd="0" destOrd="0" parTransId="{B9155E94-4602-464A-A527-D42B9B4D156B}" sibTransId="{3EA44BD3-FB9D-4CF9-8480-658D8D3ECF34}"/>
    <dgm:cxn modelId="{16BA46DB-1158-47F8-A007-614B49FC732C}" type="presOf" srcId="{E50BE43B-5950-48E4-8FB1-A2BCCF2C6467}" destId="{4B83A80C-B86D-427F-87AC-E08703BA40E7}" srcOrd="0" destOrd="1" presId="urn:microsoft.com/office/officeart/2005/8/layout/chevron2"/>
    <dgm:cxn modelId="{7C6CA09B-BEBC-43A4-B9FD-C7BC5DA7A9A2}" srcId="{436782D4-EBCF-431C-8DC6-83B8BAA15907}" destId="{BA1237E2-5565-47D2-A3B5-B99C193AEF44}" srcOrd="0" destOrd="0" parTransId="{35C5B846-C018-457E-8DC9-67EF0ECB3BFA}" sibTransId="{F06017AB-EC01-4F4B-99CD-6D12FA0C3967}"/>
    <dgm:cxn modelId="{AB2CBA74-A7D1-4600-ACBC-2F128147D972}" type="presOf" srcId="{436782D4-EBCF-431C-8DC6-83B8BAA15907}" destId="{63864E3D-C99C-40DD-81D7-C4189E17FEF0}" srcOrd="0" destOrd="0" presId="urn:microsoft.com/office/officeart/2005/8/layout/chevron2"/>
    <dgm:cxn modelId="{8933D078-9173-4FBA-92B0-040A3B19F374}" type="presOf" srcId="{28A4137A-D504-4681-B8CE-A8C79FE215B0}" destId="{7A2241BF-5E42-4283-B94A-16F36C0A594A}" srcOrd="0" destOrd="0" presId="urn:microsoft.com/office/officeart/2005/8/layout/chevron2"/>
    <dgm:cxn modelId="{F23FE867-8BC5-4145-ACC2-D0CD3BD232CE}" type="presOf" srcId="{16C11F15-6A69-43A8-9A19-B800A52E4BA1}" destId="{8F9D8E8F-400C-4E9B-AB6B-8C6AB4AC439B}" srcOrd="0" destOrd="1" presId="urn:microsoft.com/office/officeart/2005/8/layout/chevron2"/>
    <dgm:cxn modelId="{9A88528D-0066-41BC-9360-EBCB86F27B17}" srcId="{436782D4-EBCF-431C-8DC6-83B8BAA15907}" destId="{55209FDA-5E7D-49FE-ABDB-70BFD5145568}" srcOrd="2" destOrd="0" parTransId="{3B7D0AAE-E756-4C5C-B308-454EDF3C4665}" sibTransId="{F3E14338-F7D8-4D82-AA8D-D5F125D37C70}"/>
    <dgm:cxn modelId="{4D4A8C12-7386-4F5C-B940-C4197F03AC1F}" srcId="{BA1237E2-5565-47D2-A3B5-B99C193AEF44}" destId="{CF8424B3-1F6E-4F60-808B-1E03D390BD43}" srcOrd="0" destOrd="0" parTransId="{F32AC5C2-81AB-4DC9-91AE-C0A21ADD4201}" sibTransId="{394A25C3-CC4E-4DA6-A02C-F82892948A9C}"/>
    <dgm:cxn modelId="{9C659401-53C6-44B4-91F7-540135C165F8}" type="presOf" srcId="{BA1237E2-5565-47D2-A3B5-B99C193AEF44}" destId="{94B0D845-6FC2-41EA-9BF2-98E5F1AD860F}" srcOrd="0" destOrd="0" presId="urn:microsoft.com/office/officeart/2005/8/layout/chevron2"/>
    <dgm:cxn modelId="{040AE5D7-BFC7-4E9B-B8D1-0D20BC408BF9}" type="presOf" srcId="{C6F43A9B-2567-4717-B992-077433A5930F}" destId="{31FAFF2C-FA5A-486D-BB36-C0DFF9E154B2}" srcOrd="0" destOrd="0" presId="urn:microsoft.com/office/officeart/2005/8/layout/chevron2"/>
    <dgm:cxn modelId="{16B129B3-8C0E-42E7-8135-48903097282B}" srcId="{C6F43A9B-2567-4717-B992-077433A5930F}" destId="{72CE9F5A-1853-4010-8B04-6C7FBB14F01E}" srcOrd="1" destOrd="0" parTransId="{63233666-CBA2-41F7-BDCE-D2FC30D96A86}" sibTransId="{EB094F44-0528-4824-917E-18528B82E591}"/>
    <dgm:cxn modelId="{F77DB816-7402-4A56-A499-65204C1769EA}" srcId="{55209FDA-5E7D-49FE-ABDB-70BFD5145568}" destId="{16C11F15-6A69-43A8-9A19-B800A52E4BA1}" srcOrd="1" destOrd="0" parTransId="{82D63ACE-8DE3-4819-91D8-4639ED7F5BAE}" sibTransId="{794395DB-D7CA-402F-8E28-31EE3A477F26}"/>
    <dgm:cxn modelId="{B0C76299-B976-490B-A8C9-A927F5CE37F5}" srcId="{436782D4-EBCF-431C-8DC6-83B8BAA15907}" destId="{C6F43A9B-2567-4717-B992-077433A5930F}" srcOrd="1" destOrd="0" parTransId="{2975EF0A-C97A-4B2B-A024-3163F8626760}" sibTransId="{9F61DA04-D0F5-408E-9BB8-9D5BF1CFCE70}"/>
    <dgm:cxn modelId="{10D94BB1-2616-46B9-8125-5BDFF430C89B}" type="presOf" srcId="{72CE9F5A-1853-4010-8B04-6C7FBB14F01E}" destId="{7A2241BF-5E42-4283-B94A-16F36C0A594A}" srcOrd="0" destOrd="1" presId="urn:microsoft.com/office/officeart/2005/8/layout/chevron2"/>
    <dgm:cxn modelId="{2EAFF4EC-D5B2-40CD-BCD3-BBB95B9C6422}" type="presOf" srcId="{787257ED-AA58-42CC-82ED-B45355E4AAEA}" destId="{8F9D8E8F-400C-4E9B-AB6B-8C6AB4AC439B}" srcOrd="0" destOrd="0" presId="urn:microsoft.com/office/officeart/2005/8/layout/chevron2"/>
    <dgm:cxn modelId="{4F481DE3-F345-48B2-88C2-27000A6EAC95}" type="presOf" srcId="{CF8424B3-1F6E-4F60-808B-1E03D390BD43}" destId="{4B83A80C-B86D-427F-87AC-E08703BA40E7}" srcOrd="0" destOrd="0" presId="urn:microsoft.com/office/officeart/2005/8/layout/chevron2"/>
    <dgm:cxn modelId="{3170EBC4-8ED4-404D-94C5-EB26A5AB2E2C}" srcId="{C6F43A9B-2567-4717-B992-077433A5930F}" destId="{28A4137A-D504-4681-B8CE-A8C79FE215B0}" srcOrd="0" destOrd="0" parTransId="{FC7735C0-AEE6-41EC-8823-FB525F5C7DC1}" sibTransId="{1E775E09-DD8A-4531-AEE9-4419E67ADDEC}"/>
    <dgm:cxn modelId="{09D0ED37-5E10-4276-8A70-120CDC116D9B}" type="presOf" srcId="{55209FDA-5E7D-49FE-ABDB-70BFD5145568}" destId="{769C6F23-907E-4EAF-8C76-C30DF891C225}" srcOrd="0" destOrd="0" presId="urn:microsoft.com/office/officeart/2005/8/layout/chevron2"/>
    <dgm:cxn modelId="{CE475923-F92D-4D27-A893-E18494AF0FFF}" srcId="{BA1237E2-5565-47D2-A3B5-B99C193AEF44}" destId="{E50BE43B-5950-48E4-8FB1-A2BCCF2C6467}" srcOrd="1" destOrd="0" parTransId="{D0644231-DD11-4180-A4D3-B764FB5CA0B7}" sibTransId="{7BE432BD-71C0-41C6-824F-9DBE092A0C8F}"/>
    <dgm:cxn modelId="{B19ADDB1-EBE5-4081-959F-9FDC15B1FB03}" type="presParOf" srcId="{63864E3D-C99C-40DD-81D7-C4189E17FEF0}" destId="{C50362AC-C7E5-4833-AC74-7CE3AE30E8E0}" srcOrd="0" destOrd="0" presId="urn:microsoft.com/office/officeart/2005/8/layout/chevron2"/>
    <dgm:cxn modelId="{3645411E-68C7-41F6-B7DC-6CAA21A42F47}" type="presParOf" srcId="{C50362AC-C7E5-4833-AC74-7CE3AE30E8E0}" destId="{94B0D845-6FC2-41EA-9BF2-98E5F1AD860F}" srcOrd="0" destOrd="0" presId="urn:microsoft.com/office/officeart/2005/8/layout/chevron2"/>
    <dgm:cxn modelId="{B3AAC2F1-5C7B-462D-B23E-00495B7E13F7}" type="presParOf" srcId="{C50362AC-C7E5-4833-AC74-7CE3AE30E8E0}" destId="{4B83A80C-B86D-427F-87AC-E08703BA40E7}" srcOrd="1" destOrd="0" presId="urn:microsoft.com/office/officeart/2005/8/layout/chevron2"/>
    <dgm:cxn modelId="{6616E137-66E7-4303-8753-439D186D3835}" type="presParOf" srcId="{63864E3D-C99C-40DD-81D7-C4189E17FEF0}" destId="{503B72B1-00A2-47E3-828A-BA3D4A4EA318}" srcOrd="1" destOrd="0" presId="urn:microsoft.com/office/officeart/2005/8/layout/chevron2"/>
    <dgm:cxn modelId="{F1800A38-A015-45A2-8239-BA14D7AD1D4D}" type="presParOf" srcId="{63864E3D-C99C-40DD-81D7-C4189E17FEF0}" destId="{2DB1B7C6-71CD-46A3-A6E5-FE1C01DBE09C}" srcOrd="2" destOrd="0" presId="urn:microsoft.com/office/officeart/2005/8/layout/chevron2"/>
    <dgm:cxn modelId="{1322E1D4-8873-47FE-89E3-10A20F81ADBF}" type="presParOf" srcId="{2DB1B7C6-71CD-46A3-A6E5-FE1C01DBE09C}" destId="{31FAFF2C-FA5A-486D-BB36-C0DFF9E154B2}" srcOrd="0" destOrd="0" presId="urn:microsoft.com/office/officeart/2005/8/layout/chevron2"/>
    <dgm:cxn modelId="{84148EC2-B626-4D24-902B-B65D8DB6452D}" type="presParOf" srcId="{2DB1B7C6-71CD-46A3-A6E5-FE1C01DBE09C}" destId="{7A2241BF-5E42-4283-B94A-16F36C0A594A}" srcOrd="1" destOrd="0" presId="urn:microsoft.com/office/officeart/2005/8/layout/chevron2"/>
    <dgm:cxn modelId="{1CC03585-E596-4F15-9FB6-513B4FE139FD}" type="presParOf" srcId="{63864E3D-C99C-40DD-81D7-C4189E17FEF0}" destId="{8D7F8499-A3E2-4E17-BC76-38D4013106A1}" srcOrd="3" destOrd="0" presId="urn:microsoft.com/office/officeart/2005/8/layout/chevron2"/>
    <dgm:cxn modelId="{F4537625-1450-4A38-B234-B0593BC31F4F}" type="presParOf" srcId="{63864E3D-C99C-40DD-81D7-C4189E17FEF0}" destId="{3277A5DE-C65F-411D-9D1A-F46528324EF0}" srcOrd="4" destOrd="0" presId="urn:microsoft.com/office/officeart/2005/8/layout/chevron2"/>
    <dgm:cxn modelId="{1085EEFD-487F-46E2-A76C-05E7E5AF7F3F}" type="presParOf" srcId="{3277A5DE-C65F-411D-9D1A-F46528324EF0}" destId="{769C6F23-907E-4EAF-8C76-C30DF891C225}" srcOrd="0" destOrd="0" presId="urn:microsoft.com/office/officeart/2005/8/layout/chevron2"/>
    <dgm:cxn modelId="{00CE696C-7C43-41BA-A4DF-56F96515303D}" type="presParOf" srcId="{3277A5DE-C65F-411D-9D1A-F46528324EF0}" destId="{8F9D8E8F-400C-4E9B-AB6B-8C6AB4AC439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DAEB5-7A73-4E4D-A509-20EEBB686C5A}" type="doc">
      <dgm:prSet loTypeId="urn:microsoft.com/office/officeart/2005/8/layout/hProcess9" loCatId="process" qsTypeId="urn:microsoft.com/office/officeart/2005/8/quickstyle/3d7" qsCatId="3D" csTypeId="urn:microsoft.com/office/officeart/2005/8/colors/accent1_2" csCatId="accent1" phldr="1"/>
      <dgm:spPr/>
    </dgm:pt>
    <dgm:pt modelId="{20FE53E9-8B6A-46B5-B77A-B904EED7FF69}">
      <dgm:prSet phldrT="[Text]"/>
      <dgm:spPr/>
      <dgm:t>
        <a:bodyPr/>
        <a:lstStyle/>
        <a:p>
          <a:r>
            <a:rPr lang="en-US" b="1" dirty="0" smtClean="0">
              <a:effectLst/>
            </a:rPr>
            <a:t>PROIECTARE</a:t>
          </a:r>
        </a:p>
        <a:p>
          <a:r>
            <a:rPr lang="en-US" b="1" dirty="0" smtClean="0">
              <a:effectLst/>
            </a:rPr>
            <a:t>- DIRECTIA TEHNICA</a:t>
          </a:r>
          <a:endParaRPr lang="en-US" b="1" dirty="0">
            <a:effectLst/>
          </a:endParaRPr>
        </a:p>
      </dgm:t>
    </dgm:pt>
    <dgm:pt modelId="{F22FE038-62B4-496F-9E8A-3443F9993191}" type="parTrans" cxnId="{B1C2483E-22DC-49F9-9F61-4431FF9FC7A7}">
      <dgm:prSet/>
      <dgm:spPr/>
      <dgm:t>
        <a:bodyPr/>
        <a:lstStyle/>
        <a:p>
          <a:endParaRPr lang="en-US" b="1">
            <a:solidFill>
              <a:schemeClr val="bg1"/>
            </a:solidFill>
            <a:effectLst/>
          </a:endParaRPr>
        </a:p>
      </dgm:t>
    </dgm:pt>
    <dgm:pt modelId="{AD1576EF-2906-4759-8566-B91B755896D7}" type="sibTrans" cxnId="{B1C2483E-22DC-49F9-9F61-4431FF9FC7A7}">
      <dgm:prSet/>
      <dgm:spPr/>
      <dgm:t>
        <a:bodyPr/>
        <a:lstStyle/>
        <a:p>
          <a:endParaRPr lang="en-US" b="1">
            <a:solidFill>
              <a:schemeClr val="bg1"/>
            </a:solidFill>
            <a:effectLst/>
          </a:endParaRPr>
        </a:p>
      </dgm:t>
    </dgm:pt>
    <dgm:pt modelId="{2D481E16-08E6-4A2E-94A7-CA29E4B55F87}">
      <dgm:prSet phldrT="[Text]"/>
      <dgm:spPr/>
      <dgm:t>
        <a:bodyPr/>
        <a:lstStyle/>
        <a:p>
          <a:r>
            <a:rPr lang="en-US" b="1" dirty="0" smtClean="0">
              <a:effectLst/>
            </a:rPr>
            <a:t>APROBARE INDICATORI TEHNICO – ECONOMICI</a:t>
          </a:r>
        </a:p>
        <a:p>
          <a:r>
            <a:rPr lang="en-US" b="1" dirty="0" smtClean="0">
              <a:effectLst/>
            </a:rPr>
            <a:t>- DIRECTIA JURIDICA</a:t>
          </a:r>
          <a:endParaRPr lang="en-US" b="1" dirty="0">
            <a:effectLst/>
          </a:endParaRPr>
        </a:p>
      </dgm:t>
    </dgm:pt>
    <dgm:pt modelId="{F96C67F6-8527-43A2-A42C-9FFF0C91911E}" type="parTrans" cxnId="{FB442162-EF48-4A0B-A665-566C449D6F75}">
      <dgm:prSet/>
      <dgm:spPr/>
      <dgm:t>
        <a:bodyPr/>
        <a:lstStyle/>
        <a:p>
          <a:endParaRPr lang="en-US" b="1">
            <a:solidFill>
              <a:schemeClr val="bg1"/>
            </a:solidFill>
            <a:effectLst/>
          </a:endParaRPr>
        </a:p>
      </dgm:t>
    </dgm:pt>
    <dgm:pt modelId="{AA127F18-80FE-4FD5-B52D-FFB0E63B0E7C}" type="sibTrans" cxnId="{FB442162-EF48-4A0B-A665-566C449D6F75}">
      <dgm:prSet/>
      <dgm:spPr/>
      <dgm:t>
        <a:bodyPr/>
        <a:lstStyle/>
        <a:p>
          <a:endParaRPr lang="en-US" b="1">
            <a:solidFill>
              <a:schemeClr val="bg1"/>
            </a:solidFill>
            <a:effectLst/>
          </a:endParaRPr>
        </a:p>
      </dgm:t>
    </dgm:pt>
    <dgm:pt modelId="{4124095F-1679-49C9-86B9-B6DDEFCF031B}">
      <dgm:prSet phldrT="[Text]"/>
      <dgm:spPr/>
      <dgm:t>
        <a:bodyPr/>
        <a:lstStyle/>
        <a:p>
          <a:r>
            <a:rPr lang="en-US" b="1" dirty="0" smtClean="0">
              <a:effectLst/>
            </a:rPr>
            <a:t>DERULARE PROCEDURI DE LICITATIE </a:t>
          </a:r>
        </a:p>
        <a:p>
          <a:r>
            <a:rPr lang="en-US" b="1" dirty="0" smtClean="0">
              <a:effectLst/>
            </a:rPr>
            <a:t>-DIRECTIA ACHIZITII PUBLICE</a:t>
          </a:r>
          <a:endParaRPr lang="en-US" b="1" dirty="0">
            <a:effectLst/>
          </a:endParaRPr>
        </a:p>
      </dgm:t>
    </dgm:pt>
    <dgm:pt modelId="{9D36991B-5C12-4DE1-BAB6-00F79566EFC9}" type="parTrans" cxnId="{153FB171-3920-480D-9E93-684A67481D95}">
      <dgm:prSet/>
      <dgm:spPr/>
      <dgm:t>
        <a:bodyPr/>
        <a:lstStyle/>
        <a:p>
          <a:endParaRPr lang="en-US" b="1">
            <a:solidFill>
              <a:schemeClr val="bg1"/>
            </a:solidFill>
            <a:effectLst/>
          </a:endParaRPr>
        </a:p>
      </dgm:t>
    </dgm:pt>
    <dgm:pt modelId="{2E4A5BE2-AF51-47D2-8E3B-610C9CF5B416}" type="sibTrans" cxnId="{153FB171-3920-480D-9E93-684A67481D95}">
      <dgm:prSet/>
      <dgm:spPr/>
      <dgm:t>
        <a:bodyPr/>
        <a:lstStyle/>
        <a:p>
          <a:endParaRPr lang="en-US" b="1">
            <a:solidFill>
              <a:schemeClr val="bg1"/>
            </a:solidFill>
            <a:effectLst/>
          </a:endParaRPr>
        </a:p>
      </dgm:t>
    </dgm:pt>
    <dgm:pt modelId="{D626C9BD-8A06-40B2-89A0-855219A2B402}">
      <dgm:prSet phldrT="[Text]"/>
      <dgm:spPr/>
      <dgm:t>
        <a:bodyPr/>
        <a:lstStyle/>
        <a:p>
          <a:r>
            <a:rPr lang="en-US" b="1" dirty="0" smtClean="0">
              <a:effectLst/>
            </a:rPr>
            <a:t>IMPLEMENTARE PROIECT (CONTRACTE EXECUTIE, SUPERVIZARE)</a:t>
          </a:r>
        </a:p>
        <a:p>
          <a:r>
            <a:rPr lang="en-US" b="1" dirty="0" smtClean="0">
              <a:effectLst/>
            </a:rPr>
            <a:t>- DIRECTIA IMPLEMENTARE PROIECTE</a:t>
          </a:r>
          <a:endParaRPr lang="en-US" b="1" dirty="0">
            <a:effectLst/>
          </a:endParaRPr>
        </a:p>
      </dgm:t>
    </dgm:pt>
    <dgm:pt modelId="{59C9098A-61D0-4AC2-8269-296821447AC4}" type="parTrans" cxnId="{CCDFC0C5-484E-4F59-BA93-6ED395A9D5F0}">
      <dgm:prSet/>
      <dgm:spPr/>
      <dgm:t>
        <a:bodyPr/>
        <a:lstStyle/>
        <a:p>
          <a:endParaRPr lang="en-US" b="1">
            <a:solidFill>
              <a:schemeClr val="bg1"/>
            </a:solidFill>
            <a:effectLst/>
          </a:endParaRPr>
        </a:p>
      </dgm:t>
    </dgm:pt>
    <dgm:pt modelId="{C29DD901-3B46-4E66-807C-0C528CFD3D29}" type="sibTrans" cxnId="{CCDFC0C5-484E-4F59-BA93-6ED395A9D5F0}">
      <dgm:prSet/>
      <dgm:spPr/>
      <dgm:t>
        <a:bodyPr/>
        <a:lstStyle/>
        <a:p>
          <a:endParaRPr lang="en-US" b="1">
            <a:solidFill>
              <a:schemeClr val="bg1"/>
            </a:solidFill>
            <a:effectLst/>
          </a:endParaRPr>
        </a:p>
      </dgm:t>
    </dgm:pt>
    <dgm:pt modelId="{0B1C67AA-1981-4A79-825E-803B565E7BD9}">
      <dgm:prSet phldrT="[Text]"/>
      <dgm:spPr/>
      <dgm:t>
        <a:bodyPr/>
        <a:lstStyle/>
        <a:p>
          <a:r>
            <a:rPr lang="en-US" b="1" dirty="0" smtClean="0">
              <a:effectLst/>
            </a:rPr>
            <a:t>TEREN LIBER DE SARCINI</a:t>
          </a:r>
        </a:p>
        <a:p>
          <a:r>
            <a:rPr lang="en-US" b="1" dirty="0" smtClean="0">
              <a:effectLst/>
            </a:rPr>
            <a:t>- DEPARTAMENT EXPROPRIERI, AVIZE, ACORDURI, AUTORIZATII, DESCARCARE ARHEOLOGICA</a:t>
          </a:r>
          <a:endParaRPr lang="en-US" b="1" dirty="0">
            <a:effectLst/>
          </a:endParaRPr>
        </a:p>
      </dgm:t>
    </dgm:pt>
    <dgm:pt modelId="{6C872E25-1D5C-4ED3-8CC9-E913C0263ECA}" type="parTrans" cxnId="{81899FE6-1658-4521-AB71-EB3A5B3959E7}">
      <dgm:prSet/>
      <dgm:spPr/>
      <dgm:t>
        <a:bodyPr/>
        <a:lstStyle/>
        <a:p>
          <a:endParaRPr lang="en-US" b="1">
            <a:solidFill>
              <a:schemeClr val="bg1"/>
            </a:solidFill>
            <a:effectLst/>
          </a:endParaRPr>
        </a:p>
      </dgm:t>
    </dgm:pt>
    <dgm:pt modelId="{EA382A92-F58D-4783-A6A1-347B27625CB3}" type="sibTrans" cxnId="{81899FE6-1658-4521-AB71-EB3A5B3959E7}">
      <dgm:prSet/>
      <dgm:spPr/>
      <dgm:t>
        <a:bodyPr/>
        <a:lstStyle/>
        <a:p>
          <a:endParaRPr lang="en-US" b="1">
            <a:solidFill>
              <a:schemeClr val="bg1"/>
            </a:solidFill>
            <a:effectLst/>
          </a:endParaRPr>
        </a:p>
      </dgm:t>
    </dgm:pt>
    <dgm:pt modelId="{CED329D5-276A-4C7E-BABB-8275575C60AA}">
      <dgm:prSet phldrT="[Text]"/>
      <dgm:spPr/>
      <dgm:t>
        <a:bodyPr/>
        <a:lstStyle/>
        <a:p>
          <a:r>
            <a:rPr lang="en-US" b="1" dirty="0" smtClean="0">
              <a:effectLst/>
            </a:rPr>
            <a:t>OPERARE</a:t>
          </a:r>
        </a:p>
        <a:p>
          <a:r>
            <a:rPr lang="en-US" b="1" dirty="0" smtClean="0">
              <a:effectLst/>
            </a:rPr>
            <a:t>- DIRECTIA INTRETINERE SI ADMINISTRAREA INFRASTRUCTURII RUTIERE</a:t>
          </a:r>
          <a:endParaRPr lang="en-US" b="1" dirty="0">
            <a:effectLst/>
          </a:endParaRPr>
        </a:p>
      </dgm:t>
    </dgm:pt>
    <dgm:pt modelId="{E0194C4F-BF9E-47C2-A6C8-E7029315180C}" type="parTrans" cxnId="{39CB5638-E9C2-459E-A67A-477040A0AEEC}">
      <dgm:prSet/>
      <dgm:spPr/>
      <dgm:t>
        <a:bodyPr/>
        <a:lstStyle/>
        <a:p>
          <a:endParaRPr lang="en-US" b="1">
            <a:solidFill>
              <a:schemeClr val="bg1"/>
            </a:solidFill>
            <a:effectLst/>
          </a:endParaRPr>
        </a:p>
      </dgm:t>
    </dgm:pt>
    <dgm:pt modelId="{8CAF2818-1336-4300-A3FF-4BAB7246DEE2}" type="sibTrans" cxnId="{39CB5638-E9C2-459E-A67A-477040A0AEEC}">
      <dgm:prSet/>
      <dgm:spPr/>
      <dgm:t>
        <a:bodyPr/>
        <a:lstStyle/>
        <a:p>
          <a:endParaRPr lang="en-US" b="1">
            <a:solidFill>
              <a:schemeClr val="bg1"/>
            </a:solidFill>
            <a:effectLst/>
          </a:endParaRPr>
        </a:p>
      </dgm:t>
    </dgm:pt>
    <dgm:pt modelId="{B3E5D350-4F73-4D83-9A57-9936A22A1FFF}">
      <dgm:prSet phldrT="[Text]"/>
      <dgm:spPr/>
      <dgm:t>
        <a:bodyPr/>
        <a:lstStyle/>
        <a:p>
          <a:r>
            <a:rPr lang="en-US" b="1" dirty="0" smtClean="0">
              <a:effectLst/>
            </a:rPr>
            <a:t>VERIFICAREA CALITATII  LUCRARILOR</a:t>
          </a:r>
        </a:p>
        <a:p>
          <a:r>
            <a:rPr lang="en-US" b="1" dirty="0" smtClean="0">
              <a:effectLst/>
            </a:rPr>
            <a:t>- DIRECTIA CALITATE</a:t>
          </a:r>
          <a:endParaRPr lang="en-US" b="1" dirty="0">
            <a:effectLst/>
          </a:endParaRPr>
        </a:p>
      </dgm:t>
    </dgm:pt>
    <dgm:pt modelId="{D8BC4315-7238-41F7-A687-70412F2093C2}" type="parTrans" cxnId="{D5753824-0C7F-4630-92F2-620DBD0B6643}">
      <dgm:prSet/>
      <dgm:spPr/>
      <dgm:t>
        <a:bodyPr/>
        <a:lstStyle/>
        <a:p>
          <a:endParaRPr lang="en-US"/>
        </a:p>
      </dgm:t>
    </dgm:pt>
    <dgm:pt modelId="{A37600CE-3154-4D5C-9A20-F2EC7A8B778C}" type="sibTrans" cxnId="{D5753824-0C7F-4630-92F2-620DBD0B6643}">
      <dgm:prSet/>
      <dgm:spPr/>
      <dgm:t>
        <a:bodyPr/>
        <a:lstStyle/>
        <a:p>
          <a:endParaRPr lang="en-US"/>
        </a:p>
      </dgm:t>
    </dgm:pt>
    <dgm:pt modelId="{3B6FC9C5-D6B0-4DF0-A015-0C96867AFF0F}">
      <dgm:prSet phldrT="[Text]"/>
      <dgm:spPr/>
      <dgm:t>
        <a:bodyPr/>
        <a:lstStyle/>
        <a:p>
          <a:r>
            <a:rPr lang="en-US" b="1" dirty="0" smtClean="0">
              <a:effectLst/>
            </a:rPr>
            <a:t>OBTINEREA FINANTARII</a:t>
          </a:r>
        </a:p>
        <a:p>
          <a:r>
            <a:rPr lang="en-US" b="1" dirty="0" smtClean="0">
              <a:effectLst/>
            </a:rPr>
            <a:t>- DEPARTAMENT OBTINERE FINANTARI</a:t>
          </a:r>
          <a:endParaRPr lang="en-US" b="1" dirty="0">
            <a:effectLst/>
          </a:endParaRPr>
        </a:p>
      </dgm:t>
    </dgm:pt>
    <dgm:pt modelId="{C8168651-5033-4F44-8A6A-63133A10F4BC}" type="parTrans" cxnId="{CF6E43F5-F544-4A5F-A73F-837F0B501630}">
      <dgm:prSet/>
      <dgm:spPr/>
      <dgm:t>
        <a:bodyPr/>
        <a:lstStyle/>
        <a:p>
          <a:endParaRPr lang="en-US"/>
        </a:p>
      </dgm:t>
    </dgm:pt>
    <dgm:pt modelId="{8229BB06-160D-468C-B086-339987C2E769}" type="sibTrans" cxnId="{CF6E43F5-F544-4A5F-A73F-837F0B501630}">
      <dgm:prSet/>
      <dgm:spPr/>
      <dgm:t>
        <a:bodyPr/>
        <a:lstStyle/>
        <a:p>
          <a:endParaRPr lang="en-US"/>
        </a:p>
      </dgm:t>
    </dgm:pt>
    <dgm:pt modelId="{85E4EEE0-621A-4645-BECE-75CEC9CA914F}" type="pres">
      <dgm:prSet presAssocID="{4E8DAEB5-7A73-4E4D-A509-20EEBB686C5A}" presName="CompostProcess" presStyleCnt="0">
        <dgm:presLayoutVars>
          <dgm:dir/>
          <dgm:resizeHandles val="exact"/>
        </dgm:presLayoutVars>
      </dgm:prSet>
      <dgm:spPr/>
    </dgm:pt>
    <dgm:pt modelId="{78E2B760-B4AC-494A-A53C-6C0374322D61}" type="pres">
      <dgm:prSet presAssocID="{4E8DAEB5-7A73-4E4D-A509-20EEBB686C5A}" presName="arrow" presStyleLbl="bgShp" presStyleIdx="0" presStyleCnt="1" custScaleX="117647" custLinFactNeighborX="0" custLinFactNeighborY="0"/>
      <dgm:spPr/>
    </dgm:pt>
    <dgm:pt modelId="{8F5B573C-2F5C-4F91-8A53-2E9957131E31}" type="pres">
      <dgm:prSet presAssocID="{4E8DAEB5-7A73-4E4D-A509-20EEBB686C5A}" presName="linearProcess" presStyleCnt="0"/>
      <dgm:spPr/>
    </dgm:pt>
    <dgm:pt modelId="{3A80BD43-0684-4448-9C81-9891AC9ADF60}" type="pres">
      <dgm:prSet presAssocID="{20FE53E9-8B6A-46B5-B77A-B904EED7FF69}" presName="textNode" presStyleLbl="node1" presStyleIdx="0" presStyleCnt="8">
        <dgm:presLayoutVars>
          <dgm:bulletEnabled val="1"/>
        </dgm:presLayoutVars>
      </dgm:prSet>
      <dgm:spPr/>
      <dgm:t>
        <a:bodyPr/>
        <a:lstStyle/>
        <a:p>
          <a:endParaRPr lang="en-US"/>
        </a:p>
      </dgm:t>
    </dgm:pt>
    <dgm:pt modelId="{E6FCFE42-358B-43A8-B593-F937A0C02755}" type="pres">
      <dgm:prSet presAssocID="{AD1576EF-2906-4759-8566-B91B755896D7}" presName="sibTrans" presStyleCnt="0"/>
      <dgm:spPr/>
    </dgm:pt>
    <dgm:pt modelId="{16E581D0-8505-41B7-9D9E-B729B8A1CC9C}" type="pres">
      <dgm:prSet presAssocID="{3B6FC9C5-D6B0-4DF0-A015-0C96867AFF0F}" presName="textNode" presStyleLbl="node1" presStyleIdx="1" presStyleCnt="8">
        <dgm:presLayoutVars>
          <dgm:bulletEnabled val="1"/>
        </dgm:presLayoutVars>
      </dgm:prSet>
      <dgm:spPr/>
      <dgm:t>
        <a:bodyPr/>
        <a:lstStyle/>
        <a:p>
          <a:endParaRPr lang="en-US"/>
        </a:p>
      </dgm:t>
    </dgm:pt>
    <dgm:pt modelId="{3797F931-BD36-4639-A8BE-31437AE8B720}" type="pres">
      <dgm:prSet presAssocID="{8229BB06-160D-468C-B086-339987C2E769}" presName="sibTrans" presStyleCnt="0"/>
      <dgm:spPr/>
    </dgm:pt>
    <dgm:pt modelId="{913025DB-BE07-42A6-9A8D-00D2B42B632E}" type="pres">
      <dgm:prSet presAssocID="{2D481E16-08E6-4A2E-94A7-CA29E4B55F87}" presName="textNode" presStyleLbl="node1" presStyleIdx="2" presStyleCnt="8">
        <dgm:presLayoutVars>
          <dgm:bulletEnabled val="1"/>
        </dgm:presLayoutVars>
      </dgm:prSet>
      <dgm:spPr/>
      <dgm:t>
        <a:bodyPr/>
        <a:lstStyle/>
        <a:p>
          <a:endParaRPr lang="en-US"/>
        </a:p>
      </dgm:t>
    </dgm:pt>
    <dgm:pt modelId="{1BC2F643-FA9E-479D-8EF6-DCD17B96331A}" type="pres">
      <dgm:prSet presAssocID="{AA127F18-80FE-4FD5-B52D-FFB0E63B0E7C}" presName="sibTrans" presStyleCnt="0"/>
      <dgm:spPr/>
    </dgm:pt>
    <dgm:pt modelId="{E2630616-5D0F-46A4-86D2-1E83A8E6FF20}" type="pres">
      <dgm:prSet presAssocID="{4124095F-1679-49C9-86B9-B6DDEFCF031B}" presName="textNode" presStyleLbl="node1" presStyleIdx="3" presStyleCnt="8">
        <dgm:presLayoutVars>
          <dgm:bulletEnabled val="1"/>
        </dgm:presLayoutVars>
      </dgm:prSet>
      <dgm:spPr/>
      <dgm:t>
        <a:bodyPr/>
        <a:lstStyle/>
        <a:p>
          <a:endParaRPr lang="en-US"/>
        </a:p>
      </dgm:t>
    </dgm:pt>
    <dgm:pt modelId="{6B78F999-6069-4FA2-9E4B-1264C63A7A82}" type="pres">
      <dgm:prSet presAssocID="{2E4A5BE2-AF51-47D2-8E3B-610C9CF5B416}" presName="sibTrans" presStyleCnt="0"/>
      <dgm:spPr/>
    </dgm:pt>
    <dgm:pt modelId="{AD50EDA8-D267-491F-9FAA-74B623996D4D}" type="pres">
      <dgm:prSet presAssocID="{D626C9BD-8A06-40B2-89A0-855219A2B402}" presName="textNode" presStyleLbl="node1" presStyleIdx="4" presStyleCnt="8">
        <dgm:presLayoutVars>
          <dgm:bulletEnabled val="1"/>
        </dgm:presLayoutVars>
      </dgm:prSet>
      <dgm:spPr/>
      <dgm:t>
        <a:bodyPr/>
        <a:lstStyle/>
        <a:p>
          <a:endParaRPr lang="en-US"/>
        </a:p>
      </dgm:t>
    </dgm:pt>
    <dgm:pt modelId="{204CAAB9-9A01-467D-B352-C28C3CDBEA9A}" type="pres">
      <dgm:prSet presAssocID="{C29DD901-3B46-4E66-807C-0C528CFD3D29}" presName="sibTrans" presStyleCnt="0"/>
      <dgm:spPr/>
    </dgm:pt>
    <dgm:pt modelId="{0793AE2C-2A4D-498C-9694-CA1326B4E740}" type="pres">
      <dgm:prSet presAssocID="{B3E5D350-4F73-4D83-9A57-9936A22A1FFF}" presName="textNode" presStyleLbl="node1" presStyleIdx="5" presStyleCnt="8">
        <dgm:presLayoutVars>
          <dgm:bulletEnabled val="1"/>
        </dgm:presLayoutVars>
      </dgm:prSet>
      <dgm:spPr/>
      <dgm:t>
        <a:bodyPr/>
        <a:lstStyle/>
        <a:p>
          <a:endParaRPr lang="en-US"/>
        </a:p>
      </dgm:t>
    </dgm:pt>
    <dgm:pt modelId="{0F67A616-1E1A-4AC2-B857-BF97A206696D}" type="pres">
      <dgm:prSet presAssocID="{A37600CE-3154-4D5C-9A20-F2EC7A8B778C}" presName="sibTrans" presStyleCnt="0"/>
      <dgm:spPr/>
    </dgm:pt>
    <dgm:pt modelId="{AA780829-1EC0-41E8-8EB6-54FC567D8AC2}" type="pres">
      <dgm:prSet presAssocID="{0B1C67AA-1981-4A79-825E-803B565E7BD9}" presName="textNode" presStyleLbl="node1" presStyleIdx="6" presStyleCnt="8">
        <dgm:presLayoutVars>
          <dgm:bulletEnabled val="1"/>
        </dgm:presLayoutVars>
      </dgm:prSet>
      <dgm:spPr/>
      <dgm:t>
        <a:bodyPr/>
        <a:lstStyle/>
        <a:p>
          <a:endParaRPr lang="en-US"/>
        </a:p>
      </dgm:t>
    </dgm:pt>
    <dgm:pt modelId="{484628A1-7B17-442E-BED0-15055C65A03E}" type="pres">
      <dgm:prSet presAssocID="{EA382A92-F58D-4783-A6A1-347B27625CB3}" presName="sibTrans" presStyleCnt="0"/>
      <dgm:spPr/>
    </dgm:pt>
    <dgm:pt modelId="{0E695750-4EBC-4087-A9D5-2A8CFF5A66E8}" type="pres">
      <dgm:prSet presAssocID="{CED329D5-276A-4C7E-BABB-8275575C60AA}" presName="textNode" presStyleLbl="node1" presStyleIdx="7" presStyleCnt="8">
        <dgm:presLayoutVars>
          <dgm:bulletEnabled val="1"/>
        </dgm:presLayoutVars>
      </dgm:prSet>
      <dgm:spPr/>
      <dgm:t>
        <a:bodyPr/>
        <a:lstStyle/>
        <a:p>
          <a:endParaRPr lang="en-US"/>
        </a:p>
      </dgm:t>
    </dgm:pt>
  </dgm:ptLst>
  <dgm:cxnLst>
    <dgm:cxn modelId="{9373C9B2-DD44-47A0-8A3F-ECAB10E83B6E}" type="presOf" srcId="{4E8DAEB5-7A73-4E4D-A509-20EEBB686C5A}" destId="{85E4EEE0-621A-4645-BECE-75CEC9CA914F}" srcOrd="0" destOrd="0" presId="urn:microsoft.com/office/officeart/2005/8/layout/hProcess9"/>
    <dgm:cxn modelId="{4A179243-D801-4B40-9D88-F19E0FBA686D}" type="presOf" srcId="{B3E5D350-4F73-4D83-9A57-9936A22A1FFF}" destId="{0793AE2C-2A4D-498C-9694-CA1326B4E740}" srcOrd="0" destOrd="0" presId="urn:microsoft.com/office/officeart/2005/8/layout/hProcess9"/>
    <dgm:cxn modelId="{B1C2483E-22DC-49F9-9F61-4431FF9FC7A7}" srcId="{4E8DAEB5-7A73-4E4D-A509-20EEBB686C5A}" destId="{20FE53E9-8B6A-46B5-B77A-B904EED7FF69}" srcOrd="0" destOrd="0" parTransId="{F22FE038-62B4-496F-9E8A-3443F9993191}" sibTransId="{AD1576EF-2906-4759-8566-B91B755896D7}"/>
    <dgm:cxn modelId="{CF6E43F5-F544-4A5F-A73F-837F0B501630}" srcId="{4E8DAEB5-7A73-4E4D-A509-20EEBB686C5A}" destId="{3B6FC9C5-D6B0-4DF0-A015-0C96867AFF0F}" srcOrd="1" destOrd="0" parTransId="{C8168651-5033-4F44-8A6A-63133A10F4BC}" sibTransId="{8229BB06-160D-468C-B086-339987C2E769}"/>
    <dgm:cxn modelId="{153FB171-3920-480D-9E93-684A67481D95}" srcId="{4E8DAEB5-7A73-4E4D-A509-20EEBB686C5A}" destId="{4124095F-1679-49C9-86B9-B6DDEFCF031B}" srcOrd="3" destOrd="0" parTransId="{9D36991B-5C12-4DE1-BAB6-00F79566EFC9}" sibTransId="{2E4A5BE2-AF51-47D2-8E3B-610C9CF5B416}"/>
    <dgm:cxn modelId="{FA327924-1CC0-4297-A2F5-6BE6A94197AF}" type="presOf" srcId="{20FE53E9-8B6A-46B5-B77A-B904EED7FF69}" destId="{3A80BD43-0684-4448-9C81-9891AC9ADF60}" srcOrd="0" destOrd="0" presId="urn:microsoft.com/office/officeart/2005/8/layout/hProcess9"/>
    <dgm:cxn modelId="{0225AE3C-D7F7-48A8-AF11-547761B5D5EF}" type="presOf" srcId="{4124095F-1679-49C9-86B9-B6DDEFCF031B}" destId="{E2630616-5D0F-46A4-86D2-1E83A8E6FF20}" srcOrd="0" destOrd="0" presId="urn:microsoft.com/office/officeart/2005/8/layout/hProcess9"/>
    <dgm:cxn modelId="{FB442162-EF48-4A0B-A665-566C449D6F75}" srcId="{4E8DAEB5-7A73-4E4D-A509-20EEBB686C5A}" destId="{2D481E16-08E6-4A2E-94A7-CA29E4B55F87}" srcOrd="2" destOrd="0" parTransId="{F96C67F6-8527-43A2-A42C-9FFF0C91911E}" sibTransId="{AA127F18-80FE-4FD5-B52D-FFB0E63B0E7C}"/>
    <dgm:cxn modelId="{CCDFC0C5-484E-4F59-BA93-6ED395A9D5F0}" srcId="{4E8DAEB5-7A73-4E4D-A509-20EEBB686C5A}" destId="{D626C9BD-8A06-40B2-89A0-855219A2B402}" srcOrd="4" destOrd="0" parTransId="{59C9098A-61D0-4AC2-8269-296821447AC4}" sibTransId="{C29DD901-3B46-4E66-807C-0C528CFD3D29}"/>
    <dgm:cxn modelId="{D5753824-0C7F-4630-92F2-620DBD0B6643}" srcId="{4E8DAEB5-7A73-4E4D-A509-20EEBB686C5A}" destId="{B3E5D350-4F73-4D83-9A57-9936A22A1FFF}" srcOrd="5" destOrd="0" parTransId="{D8BC4315-7238-41F7-A687-70412F2093C2}" sibTransId="{A37600CE-3154-4D5C-9A20-F2EC7A8B778C}"/>
    <dgm:cxn modelId="{F5F481E8-54E3-43F8-81AA-BE5A2C5732BF}" type="presOf" srcId="{3B6FC9C5-D6B0-4DF0-A015-0C96867AFF0F}" destId="{16E581D0-8505-41B7-9D9E-B729B8A1CC9C}" srcOrd="0" destOrd="0" presId="urn:microsoft.com/office/officeart/2005/8/layout/hProcess9"/>
    <dgm:cxn modelId="{F1835505-839B-49CC-95B1-B16969126EED}" type="presOf" srcId="{2D481E16-08E6-4A2E-94A7-CA29E4B55F87}" destId="{913025DB-BE07-42A6-9A8D-00D2B42B632E}" srcOrd="0" destOrd="0" presId="urn:microsoft.com/office/officeart/2005/8/layout/hProcess9"/>
    <dgm:cxn modelId="{39CB5638-E9C2-459E-A67A-477040A0AEEC}" srcId="{4E8DAEB5-7A73-4E4D-A509-20EEBB686C5A}" destId="{CED329D5-276A-4C7E-BABB-8275575C60AA}" srcOrd="7" destOrd="0" parTransId="{E0194C4F-BF9E-47C2-A6C8-E7029315180C}" sibTransId="{8CAF2818-1336-4300-A3FF-4BAB7246DEE2}"/>
    <dgm:cxn modelId="{ED2E2E9C-BEDE-45C7-B52A-CDA58803B477}" type="presOf" srcId="{D626C9BD-8A06-40B2-89A0-855219A2B402}" destId="{AD50EDA8-D267-491F-9FAA-74B623996D4D}" srcOrd="0" destOrd="0" presId="urn:microsoft.com/office/officeart/2005/8/layout/hProcess9"/>
    <dgm:cxn modelId="{81899FE6-1658-4521-AB71-EB3A5B3959E7}" srcId="{4E8DAEB5-7A73-4E4D-A509-20EEBB686C5A}" destId="{0B1C67AA-1981-4A79-825E-803B565E7BD9}" srcOrd="6" destOrd="0" parTransId="{6C872E25-1D5C-4ED3-8CC9-E913C0263ECA}" sibTransId="{EA382A92-F58D-4783-A6A1-347B27625CB3}"/>
    <dgm:cxn modelId="{16F6C2AF-3696-438C-9EC2-B64062E0F10F}" type="presOf" srcId="{0B1C67AA-1981-4A79-825E-803B565E7BD9}" destId="{AA780829-1EC0-41E8-8EB6-54FC567D8AC2}" srcOrd="0" destOrd="0" presId="urn:microsoft.com/office/officeart/2005/8/layout/hProcess9"/>
    <dgm:cxn modelId="{19B293A3-9775-4564-9AF4-7904EF573BD9}" type="presOf" srcId="{CED329D5-276A-4C7E-BABB-8275575C60AA}" destId="{0E695750-4EBC-4087-A9D5-2A8CFF5A66E8}" srcOrd="0" destOrd="0" presId="urn:microsoft.com/office/officeart/2005/8/layout/hProcess9"/>
    <dgm:cxn modelId="{DB27CFE5-5120-4164-A9C2-0F4E96047BF3}" type="presParOf" srcId="{85E4EEE0-621A-4645-BECE-75CEC9CA914F}" destId="{78E2B760-B4AC-494A-A53C-6C0374322D61}" srcOrd="0" destOrd="0" presId="urn:microsoft.com/office/officeart/2005/8/layout/hProcess9"/>
    <dgm:cxn modelId="{6B434CD5-336C-4609-852C-13DCC68AD9FB}" type="presParOf" srcId="{85E4EEE0-621A-4645-BECE-75CEC9CA914F}" destId="{8F5B573C-2F5C-4F91-8A53-2E9957131E31}" srcOrd="1" destOrd="0" presId="urn:microsoft.com/office/officeart/2005/8/layout/hProcess9"/>
    <dgm:cxn modelId="{C8FAF0D2-A4BE-416D-A285-D013CDA4FD64}" type="presParOf" srcId="{8F5B573C-2F5C-4F91-8A53-2E9957131E31}" destId="{3A80BD43-0684-4448-9C81-9891AC9ADF60}" srcOrd="0" destOrd="0" presId="urn:microsoft.com/office/officeart/2005/8/layout/hProcess9"/>
    <dgm:cxn modelId="{93384E24-864D-4EFC-AA10-BF23766104CA}" type="presParOf" srcId="{8F5B573C-2F5C-4F91-8A53-2E9957131E31}" destId="{E6FCFE42-358B-43A8-B593-F937A0C02755}" srcOrd="1" destOrd="0" presId="urn:microsoft.com/office/officeart/2005/8/layout/hProcess9"/>
    <dgm:cxn modelId="{EDD9D9D8-1511-4C60-8F30-7D67525B14A9}" type="presParOf" srcId="{8F5B573C-2F5C-4F91-8A53-2E9957131E31}" destId="{16E581D0-8505-41B7-9D9E-B729B8A1CC9C}" srcOrd="2" destOrd="0" presId="urn:microsoft.com/office/officeart/2005/8/layout/hProcess9"/>
    <dgm:cxn modelId="{DCAC655A-CA22-4809-8AD4-0A06C97BC869}" type="presParOf" srcId="{8F5B573C-2F5C-4F91-8A53-2E9957131E31}" destId="{3797F931-BD36-4639-A8BE-31437AE8B720}" srcOrd="3" destOrd="0" presId="urn:microsoft.com/office/officeart/2005/8/layout/hProcess9"/>
    <dgm:cxn modelId="{E4A75C49-C340-45AA-A3A3-20D40C252CE5}" type="presParOf" srcId="{8F5B573C-2F5C-4F91-8A53-2E9957131E31}" destId="{913025DB-BE07-42A6-9A8D-00D2B42B632E}" srcOrd="4" destOrd="0" presId="urn:microsoft.com/office/officeart/2005/8/layout/hProcess9"/>
    <dgm:cxn modelId="{93EBE262-CBC8-440E-B8B6-E950A321ED3A}" type="presParOf" srcId="{8F5B573C-2F5C-4F91-8A53-2E9957131E31}" destId="{1BC2F643-FA9E-479D-8EF6-DCD17B96331A}" srcOrd="5" destOrd="0" presId="urn:microsoft.com/office/officeart/2005/8/layout/hProcess9"/>
    <dgm:cxn modelId="{3ED6A665-F7EF-4CAC-A6B0-100474E8D2C0}" type="presParOf" srcId="{8F5B573C-2F5C-4F91-8A53-2E9957131E31}" destId="{E2630616-5D0F-46A4-86D2-1E83A8E6FF20}" srcOrd="6" destOrd="0" presId="urn:microsoft.com/office/officeart/2005/8/layout/hProcess9"/>
    <dgm:cxn modelId="{6E450C20-CC97-40F7-BD9F-FEE245D0D0D2}" type="presParOf" srcId="{8F5B573C-2F5C-4F91-8A53-2E9957131E31}" destId="{6B78F999-6069-4FA2-9E4B-1264C63A7A82}" srcOrd="7" destOrd="0" presId="urn:microsoft.com/office/officeart/2005/8/layout/hProcess9"/>
    <dgm:cxn modelId="{D9482690-761A-44F1-A770-342DB19BEED6}" type="presParOf" srcId="{8F5B573C-2F5C-4F91-8A53-2E9957131E31}" destId="{AD50EDA8-D267-491F-9FAA-74B623996D4D}" srcOrd="8" destOrd="0" presId="urn:microsoft.com/office/officeart/2005/8/layout/hProcess9"/>
    <dgm:cxn modelId="{10D56CA5-F4E7-47DB-A8C0-4DB636138FD8}" type="presParOf" srcId="{8F5B573C-2F5C-4F91-8A53-2E9957131E31}" destId="{204CAAB9-9A01-467D-B352-C28C3CDBEA9A}" srcOrd="9" destOrd="0" presId="urn:microsoft.com/office/officeart/2005/8/layout/hProcess9"/>
    <dgm:cxn modelId="{C18EFADF-EC37-4254-9E7E-6ACEDE5BE7FB}" type="presParOf" srcId="{8F5B573C-2F5C-4F91-8A53-2E9957131E31}" destId="{0793AE2C-2A4D-498C-9694-CA1326B4E740}" srcOrd="10" destOrd="0" presId="urn:microsoft.com/office/officeart/2005/8/layout/hProcess9"/>
    <dgm:cxn modelId="{B6BB6305-EAF1-48C7-ACC4-F78229CEAAF1}" type="presParOf" srcId="{8F5B573C-2F5C-4F91-8A53-2E9957131E31}" destId="{0F67A616-1E1A-4AC2-B857-BF97A206696D}" srcOrd="11" destOrd="0" presId="urn:microsoft.com/office/officeart/2005/8/layout/hProcess9"/>
    <dgm:cxn modelId="{D19BAF3A-5676-4A1D-9F28-DA5A949F5AD8}" type="presParOf" srcId="{8F5B573C-2F5C-4F91-8A53-2E9957131E31}" destId="{AA780829-1EC0-41E8-8EB6-54FC567D8AC2}" srcOrd="12" destOrd="0" presId="urn:microsoft.com/office/officeart/2005/8/layout/hProcess9"/>
    <dgm:cxn modelId="{DB5517D0-6B49-4FD0-9371-001626AAAFA3}" type="presParOf" srcId="{8F5B573C-2F5C-4F91-8A53-2E9957131E31}" destId="{484628A1-7B17-442E-BED0-15055C65A03E}" srcOrd="13" destOrd="0" presId="urn:microsoft.com/office/officeart/2005/8/layout/hProcess9"/>
    <dgm:cxn modelId="{574D2C21-429A-45F2-B160-3D42C0048D43}" type="presParOf" srcId="{8F5B573C-2F5C-4F91-8A53-2E9957131E31}" destId="{0E695750-4EBC-4087-A9D5-2A8CFF5A66E8}" srcOrd="14" destOrd="0" presId="urn:microsoft.com/office/officeart/2005/8/layout/hProcess9"/>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0D845-6FC2-41EA-9BF2-98E5F1AD860F}">
      <dsp:nvSpPr>
        <dsp:cNvPr id="0" name=""/>
        <dsp:cNvSpPr/>
      </dsp:nvSpPr>
      <dsp:spPr>
        <a:xfrm rot="5400000">
          <a:off x="-222646" y="223826"/>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PREGATIRE (PROIECTARE)</a:t>
          </a:r>
          <a:endParaRPr lang="en-US" sz="1100" kern="1200" dirty="0"/>
        </a:p>
      </dsp:txBody>
      <dsp:txXfrm rot="-5400000">
        <a:off x="1" y="520688"/>
        <a:ext cx="1039018" cy="445294"/>
      </dsp:txXfrm>
    </dsp:sp>
    <dsp:sp modelId="{4B83A80C-B86D-427F-87AC-E08703BA40E7}">
      <dsp:nvSpPr>
        <dsp:cNvPr id="0" name=""/>
        <dsp:cNvSpPr/>
      </dsp:nvSpPr>
      <dsp:spPr>
        <a:xfrm rot="5400000">
          <a:off x="3085107" y="-2044909"/>
          <a:ext cx="964803" cy="50569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ELABORARE STUDIU DE FEZABILITATE   </a:t>
          </a:r>
          <a:r>
            <a:rPr lang="en-US" sz="1900" i="1" kern="1200" dirty="0" smtClean="0"/>
            <a:t>SAU</a:t>
          </a:r>
          <a:endParaRPr lang="en-US" sz="1900" kern="1200" dirty="0"/>
        </a:p>
        <a:p>
          <a:pPr marL="171450" lvl="1" indent="-171450" algn="l" defTabSz="844550">
            <a:lnSpc>
              <a:spcPct val="90000"/>
            </a:lnSpc>
            <a:spcBef>
              <a:spcPct val="0"/>
            </a:spcBef>
            <a:spcAft>
              <a:spcPct val="15000"/>
            </a:spcAft>
            <a:buChar char="••"/>
          </a:pPr>
          <a:r>
            <a:rPr lang="en-US" sz="1900" kern="1200" dirty="0" smtClean="0"/>
            <a:t>ELABORARE STUDIU DE FEZABILITATE SI PROIECT TEHNIC</a:t>
          </a:r>
          <a:endParaRPr lang="en-US" sz="1900" kern="1200" dirty="0"/>
        </a:p>
      </dsp:txBody>
      <dsp:txXfrm rot="-5400000">
        <a:off x="1039018" y="48278"/>
        <a:ext cx="5009883" cy="870607"/>
      </dsp:txXfrm>
    </dsp:sp>
    <dsp:sp modelId="{31FAFF2C-FA5A-486D-BB36-C0DFF9E154B2}">
      <dsp:nvSpPr>
        <dsp:cNvPr id="0" name=""/>
        <dsp:cNvSpPr/>
      </dsp:nvSpPr>
      <dsp:spPr>
        <a:xfrm rot="5400000">
          <a:off x="-222646" y="1512490"/>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IMPLEMENTARE </a:t>
          </a:r>
          <a:endParaRPr lang="en-US" sz="1100" kern="1200" dirty="0"/>
        </a:p>
      </dsp:txBody>
      <dsp:txXfrm rot="-5400000">
        <a:off x="1" y="1809352"/>
        <a:ext cx="1039018" cy="445294"/>
      </dsp:txXfrm>
    </dsp:sp>
    <dsp:sp modelId="{7A2241BF-5E42-4283-B94A-16F36C0A594A}">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CONTRACT PROIECTARE SI EXECUTIE  </a:t>
          </a:r>
          <a:r>
            <a:rPr lang="en-US" sz="1900" i="1" kern="1200" dirty="0" smtClean="0"/>
            <a:t>SAU</a:t>
          </a:r>
          <a:endParaRPr lang="en-US" sz="1900" kern="1200" dirty="0"/>
        </a:p>
        <a:p>
          <a:pPr marL="171450" lvl="1" indent="-171450" algn="l" defTabSz="844550">
            <a:lnSpc>
              <a:spcPct val="90000"/>
            </a:lnSpc>
            <a:spcBef>
              <a:spcPct val="0"/>
            </a:spcBef>
            <a:spcAft>
              <a:spcPct val="15000"/>
            </a:spcAft>
            <a:buChar char="••"/>
          </a:pPr>
          <a:r>
            <a:rPr lang="en-US" sz="1900" kern="1200" dirty="0" smtClean="0"/>
            <a:t>CONTRACT EXECUTIE LUCRARI</a:t>
          </a:r>
          <a:endParaRPr lang="en-US" sz="1900" kern="1200" dirty="0"/>
        </a:p>
      </dsp:txBody>
      <dsp:txXfrm rot="-5400000">
        <a:off x="1039018" y="1336942"/>
        <a:ext cx="5009883" cy="870607"/>
      </dsp:txXfrm>
    </dsp:sp>
    <dsp:sp modelId="{769C6F23-907E-4EAF-8C76-C30DF891C225}">
      <dsp:nvSpPr>
        <dsp:cNvPr id="0" name=""/>
        <dsp:cNvSpPr/>
      </dsp:nvSpPr>
      <dsp:spPr>
        <a:xfrm rot="5400000">
          <a:off x="-222646" y="2801154"/>
          <a:ext cx="1484312" cy="1039018"/>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INTRETINERE SI OPERARE</a:t>
          </a:r>
          <a:endParaRPr lang="en-US" sz="1100" kern="1200" dirty="0"/>
        </a:p>
      </dsp:txBody>
      <dsp:txXfrm rot="-5400000">
        <a:off x="1" y="3098016"/>
        <a:ext cx="1039018" cy="445294"/>
      </dsp:txXfrm>
    </dsp:sp>
    <dsp:sp modelId="{8F9D8E8F-400C-4E9B-AB6B-8C6AB4AC439B}">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INTRETINERE PERIODICA</a:t>
          </a:r>
          <a:endParaRPr lang="en-US" sz="1900" kern="1200" dirty="0"/>
        </a:p>
        <a:p>
          <a:pPr marL="171450" lvl="1" indent="-171450" algn="l" defTabSz="844550">
            <a:lnSpc>
              <a:spcPct val="90000"/>
            </a:lnSpc>
            <a:spcBef>
              <a:spcPct val="0"/>
            </a:spcBef>
            <a:spcAft>
              <a:spcPct val="15000"/>
            </a:spcAft>
            <a:buChar char="••"/>
          </a:pPr>
          <a:r>
            <a:rPr lang="en-US" sz="1900" kern="1200" dirty="0" smtClean="0"/>
            <a:t>ACTIVITATE DE DESZAPEZIRE</a:t>
          </a:r>
          <a:endParaRPr lang="en-US" sz="1900" kern="1200" dirty="0"/>
        </a:p>
      </dsp:txBody>
      <dsp:txXfrm rot="-5400000">
        <a:off x="1039018" y="2625605"/>
        <a:ext cx="5009883" cy="870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B760-B4AC-494A-A53C-6C0374322D61}">
      <dsp:nvSpPr>
        <dsp:cNvPr id="0" name=""/>
        <dsp:cNvSpPr/>
      </dsp:nvSpPr>
      <dsp:spPr>
        <a:xfrm>
          <a:off x="2" y="0"/>
          <a:ext cx="8762995" cy="3428999"/>
        </a:xfrm>
        <a:prstGeom prst="rightArrow">
          <a:avLst/>
        </a:prstGeom>
        <a:solidFill>
          <a:schemeClr val="accent1">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3A80BD43-0684-4448-9C81-9891AC9ADF60}">
      <dsp:nvSpPr>
        <dsp:cNvPr id="0" name=""/>
        <dsp:cNvSpPr/>
      </dsp:nvSpPr>
      <dsp:spPr>
        <a:xfrm>
          <a:off x="347"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PROIECTARE</a:t>
          </a:r>
        </a:p>
        <a:p>
          <a:pPr lvl="0" algn="ctr" defTabSz="355600">
            <a:lnSpc>
              <a:spcPct val="90000"/>
            </a:lnSpc>
            <a:spcBef>
              <a:spcPct val="0"/>
            </a:spcBef>
            <a:spcAft>
              <a:spcPct val="35000"/>
            </a:spcAft>
          </a:pPr>
          <a:r>
            <a:rPr lang="en-US" sz="800" b="1" kern="1200" dirty="0" smtClean="0">
              <a:effectLst/>
            </a:rPr>
            <a:t>- DIRECTIA TEHNICA</a:t>
          </a:r>
          <a:endParaRPr lang="en-US" sz="800" b="1" kern="1200" dirty="0">
            <a:effectLst/>
          </a:endParaRPr>
        </a:p>
      </dsp:txBody>
      <dsp:txXfrm>
        <a:off x="51573" y="1079925"/>
        <a:ext cx="946925" cy="1269147"/>
      </dsp:txXfrm>
    </dsp:sp>
    <dsp:sp modelId="{16E581D0-8505-41B7-9D9E-B729B8A1CC9C}">
      <dsp:nvSpPr>
        <dsp:cNvPr id="0" name=""/>
        <dsp:cNvSpPr/>
      </dsp:nvSpPr>
      <dsp:spPr>
        <a:xfrm>
          <a:off x="1102194"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OBTINEREA FINANTARII</a:t>
          </a:r>
        </a:p>
        <a:p>
          <a:pPr lvl="0" algn="ctr" defTabSz="355600">
            <a:lnSpc>
              <a:spcPct val="90000"/>
            </a:lnSpc>
            <a:spcBef>
              <a:spcPct val="0"/>
            </a:spcBef>
            <a:spcAft>
              <a:spcPct val="35000"/>
            </a:spcAft>
          </a:pPr>
          <a:r>
            <a:rPr lang="en-US" sz="800" b="1" kern="1200" dirty="0" smtClean="0">
              <a:effectLst/>
            </a:rPr>
            <a:t>- DEPARTAMENT OBTINERE FINANTARI</a:t>
          </a:r>
          <a:endParaRPr lang="en-US" sz="800" b="1" kern="1200" dirty="0">
            <a:effectLst/>
          </a:endParaRPr>
        </a:p>
      </dsp:txBody>
      <dsp:txXfrm>
        <a:off x="1153420" y="1079925"/>
        <a:ext cx="946925" cy="1269147"/>
      </dsp:txXfrm>
    </dsp:sp>
    <dsp:sp modelId="{913025DB-BE07-42A6-9A8D-00D2B42B632E}">
      <dsp:nvSpPr>
        <dsp:cNvPr id="0" name=""/>
        <dsp:cNvSpPr/>
      </dsp:nvSpPr>
      <dsp:spPr>
        <a:xfrm>
          <a:off x="2204041"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APROBARE INDICATORI TEHNICO – ECONOMICI</a:t>
          </a:r>
        </a:p>
        <a:p>
          <a:pPr lvl="0" algn="ctr" defTabSz="355600">
            <a:lnSpc>
              <a:spcPct val="90000"/>
            </a:lnSpc>
            <a:spcBef>
              <a:spcPct val="0"/>
            </a:spcBef>
            <a:spcAft>
              <a:spcPct val="35000"/>
            </a:spcAft>
          </a:pPr>
          <a:r>
            <a:rPr lang="en-US" sz="800" b="1" kern="1200" dirty="0" smtClean="0">
              <a:effectLst/>
            </a:rPr>
            <a:t>- DIRECTIA JURIDICA</a:t>
          </a:r>
          <a:endParaRPr lang="en-US" sz="800" b="1" kern="1200" dirty="0">
            <a:effectLst/>
          </a:endParaRPr>
        </a:p>
      </dsp:txBody>
      <dsp:txXfrm>
        <a:off x="2255267" y="1079925"/>
        <a:ext cx="946925" cy="1269147"/>
      </dsp:txXfrm>
    </dsp:sp>
    <dsp:sp modelId="{E2630616-5D0F-46A4-86D2-1E83A8E6FF20}">
      <dsp:nvSpPr>
        <dsp:cNvPr id="0" name=""/>
        <dsp:cNvSpPr/>
      </dsp:nvSpPr>
      <dsp:spPr>
        <a:xfrm>
          <a:off x="3305887"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DERULARE PROCEDURI DE LICITATIE </a:t>
          </a:r>
        </a:p>
        <a:p>
          <a:pPr lvl="0" algn="ctr" defTabSz="355600">
            <a:lnSpc>
              <a:spcPct val="90000"/>
            </a:lnSpc>
            <a:spcBef>
              <a:spcPct val="0"/>
            </a:spcBef>
            <a:spcAft>
              <a:spcPct val="35000"/>
            </a:spcAft>
          </a:pPr>
          <a:r>
            <a:rPr lang="en-US" sz="800" b="1" kern="1200" dirty="0" smtClean="0">
              <a:effectLst/>
            </a:rPr>
            <a:t>-DIRECTIA ACHIZITII PUBLICE</a:t>
          </a:r>
          <a:endParaRPr lang="en-US" sz="800" b="1" kern="1200" dirty="0">
            <a:effectLst/>
          </a:endParaRPr>
        </a:p>
      </dsp:txBody>
      <dsp:txXfrm>
        <a:off x="3357113" y="1079925"/>
        <a:ext cx="946925" cy="1269147"/>
      </dsp:txXfrm>
    </dsp:sp>
    <dsp:sp modelId="{AD50EDA8-D267-491F-9FAA-74B623996D4D}">
      <dsp:nvSpPr>
        <dsp:cNvPr id="0" name=""/>
        <dsp:cNvSpPr/>
      </dsp:nvSpPr>
      <dsp:spPr>
        <a:xfrm>
          <a:off x="4407734"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IMPLEMENTARE PROIECT (CONTRACTE EXECUTIE, SUPERVIZARE)</a:t>
          </a:r>
        </a:p>
        <a:p>
          <a:pPr lvl="0" algn="ctr" defTabSz="355600">
            <a:lnSpc>
              <a:spcPct val="90000"/>
            </a:lnSpc>
            <a:spcBef>
              <a:spcPct val="0"/>
            </a:spcBef>
            <a:spcAft>
              <a:spcPct val="35000"/>
            </a:spcAft>
          </a:pPr>
          <a:r>
            <a:rPr lang="en-US" sz="800" b="1" kern="1200" dirty="0" smtClean="0">
              <a:effectLst/>
            </a:rPr>
            <a:t>- DIRECTIA IMPLEMENTARE PROIECTE</a:t>
          </a:r>
          <a:endParaRPr lang="en-US" sz="800" b="1" kern="1200" dirty="0">
            <a:effectLst/>
          </a:endParaRPr>
        </a:p>
      </dsp:txBody>
      <dsp:txXfrm>
        <a:off x="4458960" y="1079925"/>
        <a:ext cx="946925" cy="1269147"/>
      </dsp:txXfrm>
    </dsp:sp>
    <dsp:sp modelId="{0793AE2C-2A4D-498C-9694-CA1326B4E740}">
      <dsp:nvSpPr>
        <dsp:cNvPr id="0" name=""/>
        <dsp:cNvSpPr/>
      </dsp:nvSpPr>
      <dsp:spPr>
        <a:xfrm>
          <a:off x="5509581"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VERIFICAREA CALITATII  LUCRARILOR</a:t>
          </a:r>
        </a:p>
        <a:p>
          <a:pPr lvl="0" algn="ctr" defTabSz="355600">
            <a:lnSpc>
              <a:spcPct val="90000"/>
            </a:lnSpc>
            <a:spcBef>
              <a:spcPct val="0"/>
            </a:spcBef>
            <a:spcAft>
              <a:spcPct val="35000"/>
            </a:spcAft>
          </a:pPr>
          <a:r>
            <a:rPr lang="en-US" sz="800" b="1" kern="1200" dirty="0" smtClean="0">
              <a:effectLst/>
            </a:rPr>
            <a:t>- DIRECTIA CALITATE</a:t>
          </a:r>
          <a:endParaRPr lang="en-US" sz="800" b="1" kern="1200" dirty="0">
            <a:effectLst/>
          </a:endParaRPr>
        </a:p>
      </dsp:txBody>
      <dsp:txXfrm>
        <a:off x="5560807" y="1079925"/>
        <a:ext cx="946925" cy="1269147"/>
      </dsp:txXfrm>
    </dsp:sp>
    <dsp:sp modelId="{AA780829-1EC0-41E8-8EB6-54FC567D8AC2}">
      <dsp:nvSpPr>
        <dsp:cNvPr id="0" name=""/>
        <dsp:cNvSpPr/>
      </dsp:nvSpPr>
      <dsp:spPr>
        <a:xfrm>
          <a:off x="6611427"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TEREN LIBER DE SARCINI</a:t>
          </a:r>
        </a:p>
        <a:p>
          <a:pPr lvl="0" algn="ctr" defTabSz="355600">
            <a:lnSpc>
              <a:spcPct val="90000"/>
            </a:lnSpc>
            <a:spcBef>
              <a:spcPct val="0"/>
            </a:spcBef>
            <a:spcAft>
              <a:spcPct val="35000"/>
            </a:spcAft>
          </a:pPr>
          <a:r>
            <a:rPr lang="en-US" sz="800" b="1" kern="1200" dirty="0" smtClean="0">
              <a:effectLst/>
            </a:rPr>
            <a:t>- DEPARTAMENT EXPROPRIERI, AVIZE, ACORDURI, AUTORIZATII, DESCARCARE ARHEOLOGICA</a:t>
          </a:r>
          <a:endParaRPr lang="en-US" sz="800" b="1" kern="1200" dirty="0">
            <a:effectLst/>
          </a:endParaRPr>
        </a:p>
      </dsp:txBody>
      <dsp:txXfrm>
        <a:off x="6662653" y="1079925"/>
        <a:ext cx="946925" cy="1269147"/>
      </dsp:txXfrm>
    </dsp:sp>
    <dsp:sp modelId="{0E695750-4EBC-4087-A9D5-2A8CFF5A66E8}">
      <dsp:nvSpPr>
        <dsp:cNvPr id="0" name=""/>
        <dsp:cNvSpPr/>
      </dsp:nvSpPr>
      <dsp:spPr>
        <a:xfrm>
          <a:off x="7713274" y="1028699"/>
          <a:ext cx="1049377" cy="1371599"/>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sz="800" b="1" kern="1200" dirty="0" smtClean="0">
              <a:effectLst/>
            </a:rPr>
            <a:t>OPERARE</a:t>
          </a:r>
        </a:p>
        <a:p>
          <a:pPr lvl="0" algn="ctr" defTabSz="355600">
            <a:lnSpc>
              <a:spcPct val="90000"/>
            </a:lnSpc>
            <a:spcBef>
              <a:spcPct val="0"/>
            </a:spcBef>
            <a:spcAft>
              <a:spcPct val="35000"/>
            </a:spcAft>
          </a:pPr>
          <a:r>
            <a:rPr lang="en-US" sz="800" b="1" kern="1200" dirty="0" smtClean="0">
              <a:effectLst/>
            </a:rPr>
            <a:t>- DIRECTIA INTRETINERE SI ADMINISTRAREA INFRASTRUCTURII RUTIERE</a:t>
          </a:r>
          <a:endParaRPr lang="en-US" sz="800" b="1" kern="1200" dirty="0">
            <a:effectLst/>
          </a:endParaRPr>
        </a:p>
      </dsp:txBody>
      <dsp:txXfrm>
        <a:off x="7764500" y="1079925"/>
        <a:ext cx="946925" cy="12691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19603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50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lvl1pPr>
              <a:defRPr>
                <a:solidFill>
                  <a:srgbClr val="FFFFFF"/>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11"/>
          </p:nvPr>
        </p:nvSpPr>
        <p:spPr>
          <a:xfrm>
            <a:off x="2832102" y="6422855"/>
            <a:ext cx="3209752"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054787" y="6422855"/>
            <a:ext cx="659819" cy="365125"/>
          </a:xfrm>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864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870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6734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32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22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290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56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050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511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D2D3E776-BF47-4B15-9324-14AECB61BDD3}" type="datetimeFigureOut">
              <a:rPr lang="en-US" smtClean="0">
                <a:solidFill>
                  <a:prstClr val="black">
                    <a:tint val="75000"/>
                  </a:prstClr>
                </a:solidFill>
              </a:rPr>
              <a:pPr/>
              <a:t>30-Jun-20</a:t>
            </a:fld>
            <a:endParaRPr lang="en-US">
              <a:solidFill>
                <a:prstClr val="black">
                  <a:tint val="75000"/>
                </a:prstClr>
              </a:solidFill>
            </a:endParaRPr>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825E0544-E764-457F-A38A-F0747C61654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252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hyperlink" Target="http://www.cnadnr.r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687" y="2667000"/>
            <a:ext cx="7772400" cy="838200"/>
          </a:xfrm>
        </p:spPr>
        <p:txBody>
          <a:bodyPr>
            <a:normAutofit/>
          </a:bodyPr>
          <a:lstStyle/>
          <a:p>
            <a:r>
              <a:rPr lang="en-US" dirty="0" smtClean="0"/>
              <a:t>CNAIR SA</a:t>
            </a:r>
            <a:endParaRPr lang="ro-RO" dirty="0"/>
          </a:p>
        </p:txBody>
      </p:sp>
      <p:sp>
        <p:nvSpPr>
          <p:cNvPr id="4" name="Subtitle 3"/>
          <p:cNvSpPr>
            <a:spLocks noGrp="1"/>
          </p:cNvSpPr>
          <p:nvPr>
            <p:ph type="subTitle" idx="1"/>
          </p:nvPr>
        </p:nvSpPr>
        <p:spPr/>
        <p:txBody>
          <a:bodyPr/>
          <a:lstStyle/>
          <a:p>
            <a:r>
              <a:rPr lang="en-US" b="1" dirty="0" smtClean="0"/>
              <a:t>OPORTUNITATI DE DEZVOLTARE PROFESIONALA</a:t>
            </a:r>
            <a:endParaRPr lang="ro-RO" b="1" dirty="0"/>
          </a:p>
        </p:txBody>
      </p:sp>
      <p:sp>
        <p:nvSpPr>
          <p:cNvPr id="6" name="Rectangle 5"/>
          <p:cNvSpPr/>
          <p:nvPr/>
        </p:nvSpPr>
        <p:spPr>
          <a:xfrm>
            <a:off x="3276600" y="5410200"/>
            <a:ext cx="2590800" cy="685800"/>
          </a:xfrm>
          <a:prstGeom prst="rect">
            <a:avLst/>
          </a:prstGeom>
          <a:solidFill>
            <a:schemeClr val="bg1">
              <a:lumMod val="75000"/>
              <a:lumOff val="2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dirty="0" smtClean="0">
                <a:solidFill>
                  <a:schemeClr val="tx1"/>
                </a:solidFill>
              </a:rPr>
              <a:t>IUNIE 2020</a:t>
            </a:r>
            <a:endParaRPr lang="ro-RO" sz="3200" dirty="0">
              <a:solidFill>
                <a:schemeClr val="tx1"/>
              </a:solidFill>
            </a:endParaRPr>
          </a:p>
        </p:txBody>
      </p:sp>
    </p:spTree>
    <p:extLst>
      <p:ext uri="{BB962C8B-B14F-4D97-AF65-F5344CB8AC3E}">
        <p14:creationId xmlns:p14="http://schemas.microsoft.com/office/powerpoint/2010/main" val="40471452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IMPLICARE?</a:t>
            </a:r>
            <a:endParaRPr lang="ro-RO" dirty="0"/>
          </a:p>
        </p:txBody>
      </p:sp>
      <p:sp>
        <p:nvSpPr>
          <p:cNvPr id="3" name="Content Placeholder 2"/>
          <p:cNvSpPr>
            <a:spLocks noGrp="1"/>
          </p:cNvSpPr>
          <p:nvPr>
            <p:ph idx="1"/>
          </p:nvPr>
        </p:nvSpPr>
        <p:spPr>
          <a:xfrm>
            <a:off x="4038600" y="2057400"/>
            <a:ext cx="4306651" cy="4206240"/>
          </a:xfrm>
        </p:spPr>
        <p:txBody>
          <a:bodyPr/>
          <a:lstStyle/>
          <a:p>
            <a:r>
              <a:rPr lang="en-US" dirty="0" smtClean="0"/>
              <a:t>OFITER DE PROIECT IMPLICAT IN MANAGEMENTUL ACTIVITATII DE INTRETINERE/ DESZAPEZIRE</a:t>
            </a:r>
          </a:p>
          <a:p>
            <a:r>
              <a:rPr lang="en-US" dirty="0" smtClean="0"/>
              <a:t>PREZENTA IN SANTIER</a:t>
            </a:r>
          </a:p>
          <a:p>
            <a:endParaRPr lang="ro-RO" dirty="0"/>
          </a:p>
        </p:txBody>
      </p:sp>
      <p:pic>
        <p:nvPicPr>
          <p:cNvPr id="4" name="Picture 3"/>
          <p:cNvPicPr>
            <a:picLocks noChangeAspect="1"/>
          </p:cNvPicPr>
          <p:nvPr/>
        </p:nvPicPr>
        <p:blipFill>
          <a:blip r:embed="rId2"/>
          <a:stretch>
            <a:fillRect/>
          </a:stretch>
        </p:blipFill>
        <p:spPr>
          <a:xfrm>
            <a:off x="648028" y="2057400"/>
            <a:ext cx="2766059" cy="1676400"/>
          </a:xfrm>
          <a:prstGeom prst="rect">
            <a:avLst/>
          </a:prstGeom>
        </p:spPr>
      </p:pic>
      <p:pic>
        <p:nvPicPr>
          <p:cNvPr id="5" name="Picture 4"/>
          <p:cNvPicPr>
            <a:picLocks noChangeAspect="1"/>
          </p:cNvPicPr>
          <p:nvPr/>
        </p:nvPicPr>
        <p:blipFill>
          <a:blip r:embed="rId3"/>
          <a:stretch>
            <a:fillRect/>
          </a:stretch>
        </p:blipFill>
        <p:spPr>
          <a:xfrm>
            <a:off x="648029" y="4160520"/>
            <a:ext cx="2766058" cy="1555908"/>
          </a:xfrm>
          <a:prstGeom prst="rect">
            <a:avLst/>
          </a:prstGeom>
        </p:spPr>
      </p:pic>
      <p:pic>
        <p:nvPicPr>
          <p:cNvPr id="6" name="Picture 5"/>
          <p:cNvPicPr>
            <a:picLocks noChangeAspect="1"/>
          </p:cNvPicPr>
          <p:nvPr/>
        </p:nvPicPr>
        <p:blipFill>
          <a:blip r:embed="rId4"/>
          <a:stretch>
            <a:fillRect/>
          </a:stretch>
        </p:blipFill>
        <p:spPr>
          <a:xfrm>
            <a:off x="4070683" y="3900074"/>
            <a:ext cx="3557588" cy="1729323"/>
          </a:xfrm>
          <a:prstGeom prst="rect">
            <a:avLst/>
          </a:prstGeom>
        </p:spPr>
      </p:pic>
      <p:sp>
        <p:nvSpPr>
          <p:cNvPr id="8" name="Rectangle 7"/>
          <p:cNvSpPr/>
          <p:nvPr/>
        </p:nvSpPr>
        <p:spPr>
          <a:xfrm>
            <a:off x="786063" y="5894962"/>
            <a:ext cx="758325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STRUCTURI DEDICATE, FUNCTIONALE  </a:t>
            </a:r>
            <a:r>
              <a:rPr lang="en-US" dirty="0">
                <a:solidFill>
                  <a:schemeClr val="bg1"/>
                </a:solidFill>
              </a:rPr>
              <a:t>IN CADRUL </a:t>
            </a:r>
            <a:r>
              <a:rPr lang="en-US" u="sng" dirty="0">
                <a:solidFill>
                  <a:schemeClr val="bg1"/>
                </a:solidFill>
              </a:rPr>
              <a:t>DIRECTIEI</a:t>
            </a:r>
            <a:r>
              <a:rPr lang="en-US" dirty="0">
                <a:solidFill>
                  <a:schemeClr val="bg1"/>
                </a:solidFill>
              </a:rPr>
              <a:t> </a:t>
            </a:r>
            <a:r>
              <a:rPr lang="en-US" u="sng" dirty="0">
                <a:solidFill>
                  <a:schemeClr val="bg1"/>
                </a:solidFill>
              </a:rPr>
              <a:t> </a:t>
            </a:r>
            <a:r>
              <a:rPr lang="en-US" u="sng" dirty="0" smtClean="0">
                <a:solidFill>
                  <a:schemeClr val="bg1"/>
                </a:solidFill>
              </a:rPr>
              <a:t>DE INTRETINERE SI ADMINISTRARE A RETELEI RUTIERE</a:t>
            </a:r>
            <a:endParaRPr lang="en-US" u="sng" dirty="0">
              <a:solidFill>
                <a:schemeClr val="bg1"/>
              </a:solidFill>
            </a:endParaRPr>
          </a:p>
        </p:txBody>
      </p:sp>
    </p:spTree>
    <p:extLst>
      <p:ext uri="{BB962C8B-B14F-4D97-AF65-F5344CB8AC3E}">
        <p14:creationId xmlns:p14="http://schemas.microsoft.com/office/powerpoint/2010/main" val="1054216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IMPLICARE?</a:t>
            </a:r>
            <a:endParaRPr lang="ro-RO" dirty="0"/>
          </a:p>
        </p:txBody>
      </p:sp>
      <p:sp>
        <p:nvSpPr>
          <p:cNvPr id="3" name="Content Placeholder 2"/>
          <p:cNvSpPr>
            <a:spLocks noGrp="1"/>
          </p:cNvSpPr>
          <p:nvPr>
            <p:ph idx="1"/>
          </p:nvPr>
        </p:nvSpPr>
        <p:spPr>
          <a:xfrm>
            <a:off x="4038600" y="2057400"/>
            <a:ext cx="4306651" cy="4206240"/>
          </a:xfrm>
        </p:spPr>
        <p:txBody>
          <a:bodyPr/>
          <a:lstStyle/>
          <a:p>
            <a:r>
              <a:rPr lang="en-US" dirty="0" smtClean="0"/>
              <a:t>TESTAREA CALITATII LUCRARILOR</a:t>
            </a:r>
          </a:p>
          <a:p>
            <a:r>
              <a:rPr lang="en-US" dirty="0" smtClean="0"/>
              <a:t>PREZENTA IN SANTIER/ VIZITE INOPINATE</a:t>
            </a:r>
          </a:p>
          <a:p>
            <a:endParaRPr lang="ro-RO" dirty="0"/>
          </a:p>
        </p:txBody>
      </p:sp>
      <p:sp>
        <p:nvSpPr>
          <p:cNvPr id="8" name="Rectangle 7"/>
          <p:cNvSpPr/>
          <p:nvPr/>
        </p:nvSpPr>
        <p:spPr>
          <a:xfrm>
            <a:off x="874168" y="5410200"/>
            <a:ext cx="758325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STRUCTURI DEDICATE, FUNCTIONALE  </a:t>
            </a:r>
            <a:r>
              <a:rPr lang="en-US" dirty="0">
                <a:solidFill>
                  <a:schemeClr val="bg1"/>
                </a:solidFill>
              </a:rPr>
              <a:t>IN CADRUL </a:t>
            </a:r>
            <a:r>
              <a:rPr lang="en-US" u="sng" dirty="0">
                <a:solidFill>
                  <a:schemeClr val="bg1"/>
                </a:solidFill>
              </a:rPr>
              <a:t>DIRECTIEI</a:t>
            </a:r>
            <a:r>
              <a:rPr lang="en-US" dirty="0">
                <a:solidFill>
                  <a:schemeClr val="bg1"/>
                </a:solidFill>
              </a:rPr>
              <a:t> </a:t>
            </a:r>
            <a:r>
              <a:rPr lang="en-US" u="sng" dirty="0">
                <a:solidFill>
                  <a:schemeClr val="bg1"/>
                </a:solidFill>
              </a:rPr>
              <a:t> </a:t>
            </a:r>
            <a:r>
              <a:rPr lang="en-US" u="sng" dirty="0" smtClean="0">
                <a:solidFill>
                  <a:schemeClr val="bg1"/>
                </a:solidFill>
              </a:rPr>
              <a:t>DE CALITATE SI A  CENTRULUI DE STUDII IN DOMENIUL RUTIER (CESTRIN)</a:t>
            </a:r>
            <a:endParaRPr lang="en-US" u="sng" dirty="0">
              <a:solidFill>
                <a:schemeClr val="bg1"/>
              </a:solidFill>
            </a:endParaRPr>
          </a:p>
        </p:txBody>
      </p:sp>
      <p:pic>
        <p:nvPicPr>
          <p:cNvPr id="7" name="Picture 6"/>
          <p:cNvPicPr>
            <a:picLocks noChangeAspect="1"/>
          </p:cNvPicPr>
          <p:nvPr/>
        </p:nvPicPr>
        <p:blipFill>
          <a:blip r:embed="rId2"/>
          <a:stretch>
            <a:fillRect/>
          </a:stretch>
        </p:blipFill>
        <p:spPr>
          <a:xfrm>
            <a:off x="152400" y="2260282"/>
            <a:ext cx="3713138" cy="2743200"/>
          </a:xfrm>
          <a:prstGeom prst="rect">
            <a:avLst/>
          </a:prstGeom>
        </p:spPr>
      </p:pic>
      <p:pic>
        <p:nvPicPr>
          <p:cNvPr id="9" name="Picture 8"/>
          <p:cNvPicPr>
            <a:picLocks noChangeAspect="1"/>
          </p:cNvPicPr>
          <p:nvPr/>
        </p:nvPicPr>
        <p:blipFill>
          <a:blip r:embed="rId3"/>
          <a:stretch>
            <a:fillRect/>
          </a:stretch>
        </p:blipFill>
        <p:spPr>
          <a:xfrm>
            <a:off x="6159841" y="3317557"/>
            <a:ext cx="2714625" cy="1685925"/>
          </a:xfrm>
          <a:prstGeom prst="rect">
            <a:avLst/>
          </a:prstGeom>
        </p:spPr>
      </p:pic>
    </p:spTree>
    <p:extLst>
      <p:ext uri="{BB962C8B-B14F-4D97-AF65-F5344CB8AC3E}">
        <p14:creationId xmlns:p14="http://schemas.microsoft.com/office/powerpoint/2010/main" val="1506983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FINANTAREA PROIECTELOR?</a:t>
            </a:r>
            <a:endParaRPr lang="ro-RO" dirty="0"/>
          </a:p>
        </p:txBody>
      </p:sp>
      <p:sp>
        <p:nvSpPr>
          <p:cNvPr id="8" name="Rectangle 7"/>
          <p:cNvSpPr/>
          <p:nvPr/>
        </p:nvSpPr>
        <p:spPr>
          <a:xfrm>
            <a:off x="1828800" y="5410200"/>
            <a:ext cx="5755232"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STRUCTURI DEDICATE, FUNCTIONALE  </a:t>
            </a:r>
            <a:r>
              <a:rPr lang="en-US" dirty="0">
                <a:solidFill>
                  <a:schemeClr val="bg1"/>
                </a:solidFill>
              </a:rPr>
              <a:t>IN CADRUL </a:t>
            </a:r>
            <a:endParaRPr lang="en-US" dirty="0" smtClean="0">
              <a:solidFill>
                <a:schemeClr val="bg1"/>
              </a:solidFill>
            </a:endParaRPr>
          </a:p>
          <a:p>
            <a:pPr marL="285750" indent="-285750" algn="ctr">
              <a:buFontTx/>
              <a:buChar char="-"/>
            </a:pPr>
            <a:r>
              <a:rPr lang="en-US" u="sng" dirty="0" smtClean="0">
                <a:solidFill>
                  <a:schemeClr val="bg1"/>
                </a:solidFill>
              </a:rPr>
              <a:t>DIRECTIEI ECONOMICE SI FINANCIARE ;</a:t>
            </a:r>
          </a:p>
          <a:p>
            <a:pPr marL="285750" indent="-285750" algn="ctr">
              <a:buFontTx/>
              <a:buChar char="-"/>
            </a:pPr>
            <a:r>
              <a:rPr lang="en-US" u="sng" dirty="0" smtClean="0">
                <a:solidFill>
                  <a:schemeClr val="bg1"/>
                </a:solidFill>
              </a:rPr>
              <a:t>DEPARTAMENTUL OBTINERE FINANTARI</a:t>
            </a:r>
            <a:endParaRPr lang="en-US" u="sng" dirty="0">
              <a:solidFill>
                <a:schemeClr val="bg1"/>
              </a:solidFill>
            </a:endParaRPr>
          </a:p>
        </p:txBody>
      </p:sp>
      <p:pic>
        <p:nvPicPr>
          <p:cNvPr id="1026" name="Picture 2" descr="BEI majorează finanţarea proiectelor destinate protejării mediulu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81" y="3908125"/>
            <a:ext cx="1828800" cy="111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uvernul alocă fonduri pentru finanţarea proiectelor europen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738" y="1940857"/>
            <a:ext cx="1896862" cy="137375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a:xfrm>
            <a:off x="2452171" y="4236911"/>
            <a:ext cx="5583107" cy="640112"/>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smtClean="0"/>
              <a:t>PARTENERIATE PENTRU FINANTARE RAMBURSABILA (FONDURI   IFI)</a:t>
            </a:r>
          </a:p>
          <a:p>
            <a:endParaRPr lang="ro-RO" dirty="0"/>
          </a:p>
        </p:txBody>
      </p:sp>
      <p:sp>
        <p:nvSpPr>
          <p:cNvPr id="11" name="Content Placeholder 2"/>
          <p:cNvSpPr txBox="1">
            <a:spLocks/>
          </p:cNvSpPr>
          <p:nvPr/>
        </p:nvSpPr>
        <p:spPr>
          <a:xfrm>
            <a:off x="2577691" y="2029193"/>
            <a:ext cx="3975510" cy="1516484"/>
          </a:xfrm>
          <a:prstGeom prst="rect">
            <a:avLst/>
          </a:prstGeom>
        </p:spPr>
        <p:txBody>
          <a:bodyPr vert="horz" lIns="91440" tIns="45720" rIns="91440" bIns="45720" rtlCol="0">
            <a:normAutofit fontScale="85000" lnSpcReduction="2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dirty="0" smtClean="0"/>
              <a:t>PARTENERIATE PENTRU FINANTARE NERAMBURSABILA (FONDURI EUROPENE)</a:t>
            </a:r>
          </a:p>
          <a:p>
            <a:r>
              <a:rPr lang="en-US" dirty="0" smtClean="0"/>
              <a:t>4 MLD. EURO PENTRU PROIECTE DE INFRASTRUCTURA RUTIERA (2014-2020)</a:t>
            </a:r>
          </a:p>
          <a:p>
            <a:endParaRPr lang="ro-RO" dirty="0"/>
          </a:p>
        </p:txBody>
      </p:sp>
      <p:pic>
        <p:nvPicPr>
          <p:cNvPr id="5" name="Picture 4"/>
          <p:cNvPicPr>
            <a:picLocks noChangeAspect="1"/>
          </p:cNvPicPr>
          <p:nvPr/>
        </p:nvPicPr>
        <p:blipFill>
          <a:blip r:embed="rId4"/>
          <a:stretch>
            <a:fillRect/>
          </a:stretch>
        </p:blipFill>
        <p:spPr>
          <a:xfrm>
            <a:off x="6997292" y="1832153"/>
            <a:ext cx="2075972" cy="2075972"/>
          </a:xfrm>
          <a:prstGeom prst="rect">
            <a:avLst/>
          </a:prstGeom>
        </p:spPr>
      </p:pic>
    </p:spTree>
    <p:extLst>
      <p:ext uri="{BB962C8B-B14F-4D97-AF65-F5344CB8AC3E}">
        <p14:creationId xmlns:p14="http://schemas.microsoft.com/office/powerpoint/2010/main" val="3733279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ro-RO" dirty="0" err="1">
                <a:solidFill>
                  <a:schemeClr val="bg1"/>
                </a:solidFill>
              </a:rPr>
              <a:t>Profil</a:t>
            </a:r>
            <a:r>
              <a:rPr lang="en-US" altLang="ro-RO" dirty="0">
                <a:solidFill>
                  <a:schemeClr val="bg1"/>
                </a:solidFill>
              </a:rPr>
              <a:t> “</a:t>
            </a:r>
            <a:r>
              <a:rPr lang="en-US" altLang="ro-RO" dirty="0" err="1">
                <a:solidFill>
                  <a:schemeClr val="bg1"/>
                </a:solidFill>
              </a:rPr>
              <a:t>drumar</a:t>
            </a:r>
            <a:r>
              <a:rPr lang="en-US" altLang="ro-RO" dirty="0">
                <a:solidFill>
                  <a:schemeClr val="bg1"/>
                </a:solidFill>
              </a:rPr>
              <a:t>”</a:t>
            </a:r>
            <a:endParaRPr lang="ro-RO" dirty="0">
              <a:solidFill>
                <a:schemeClr val="bg1"/>
              </a:solidFill>
            </a:endParaRPr>
          </a:p>
        </p:txBody>
      </p:sp>
      <p:sp>
        <p:nvSpPr>
          <p:cNvPr id="3" name="Content Placeholder 2"/>
          <p:cNvSpPr>
            <a:spLocks noGrp="1"/>
          </p:cNvSpPr>
          <p:nvPr>
            <p:ph idx="1"/>
          </p:nvPr>
        </p:nvSpPr>
        <p:spPr>
          <a:xfrm>
            <a:off x="685019" y="2286000"/>
            <a:ext cx="7772400" cy="3429000"/>
          </a:xfrm>
        </p:spPr>
        <p:txBody>
          <a:bodyPr>
            <a:normAutofit lnSpcReduction="10000"/>
          </a:bodyPr>
          <a:lstStyle/>
          <a:p>
            <a:r>
              <a:rPr lang="en-US" altLang="ro-RO" sz="2400" dirty="0" err="1"/>
              <a:t>competenta</a:t>
            </a:r>
            <a:r>
              <a:rPr lang="en-US" altLang="ro-RO" sz="2400" dirty="0" smtClean="0"/>
              <a:t>;</a:t>
            </a:r>
          </a:p>
          <a:p>
            <a:r>
              <a:rPr lang="en-US" altLang="ro-RO" sz="2400" dirty="0" err="1" smtClean="0"/>
              <a:t>Adaptabilitate</a:t>
            </a:r>
            <a:r>
              <a:rPr lang="en-US" altLang="ro-RO" sz="2400" dirty="0" smtClean="0"/>
              <a:t>;</a:t>
            </a:r>
          </a:p>
          <a:p>
            <a:r>
              <a:rPr lang="en-US" altLang="ro-RO" sz="2400" dirty="0" err="1" smtClean="0"/>
              <a:t>Deschidere</a:t>
            </a:r>
            <a:endParaRPr lang="en-US" altLang="ro-RO" sz="2400" dirty="0"/>
          </a:p>
          <a:p>
            <a:r>
              <a:rPr lang="en-US" altLang="ro-RO" sz="2400" dirty="0" err="1"/>
              <a:t>Implicare</a:t>
            </a:r>
            <a:r>
              <a:rPr lang="en-US" altLang="ro-RO" sz="2400" dirty="0"/>
              <a:t>;</a:t>
            </a:r>
          </a:p>
          <a:p>
            <a:r>
              <a:rPr lang="en-US" altLang="ro-RO" sz="2400" dirty="0"/>
              <a:t>Pro-</a:t>
            </a:r>
            <a:r>
              <a:rPr lang="en-US" altLang="ro-RO" sz="2400" dirty="0" err="1"/>
              <a:t>activ</a:t>
            </a:r>
            <a:r>
              <a:rPr lang="en-US" altLang="ro-RO" sz="2400" dirty="0"/>
              <a:t>;</a:t>
            </a:r>
          </a:p>
          <a:p>
            <a:r>
              <a:rPr lang="en-US" altLang="ro-RO" sz="2400" dirty="0" err="1"/>
              <a:t>Performanta</a:t>
            </a:r>
            <a:r>
              <a:rPr lang="en-US" altLang="ro-RO" sz="2400" dirty="0"/>
              <a:t>;</a:t>
            </a:r>
          </a:p>
          <a:p>
            <a:r>
              <a:rPr lang="en-US" altLang="ro-RO" sz="2400" dirty="0"/>
              <a:t>“on-going learning activity” - </a:t>
            </a:r>
            <a:r>
              <a:rPr lang="en-US" altLang="ro-RO" sz="2400" dirty="0" err="1"/>
              <a:t>noi</a:t>
            </a:r>
            <a:r>
              <a:rPr lang="en-US" altLang="ro-RO" sz="2400" dirty="0"/>
              <a:t> </a:t>
            </a:r>
            <a:r>
              <a:rPr lang="en-US" altLang="ro-RO" sz="2400" dirty="0" err="1"/>
              <a:t>solutii</a:t>
            </a:r>
            <a:r>
              <a:rPr lang="en-US" altLang="ro-RO" sz="2400" dirty="0"/>
              <a:t>, </a:t>
            </a:r>
            <a:r>
              <a:rPr lang="en-US" altLang="ro-RO" sz="2400" dirty="0" err="1"/>
              <a:t>noi</a:t>
            </a:r>
            <a:r>
              <a:rPr lang="en-US" altLang="ro-RO" sz="2400" dirty="0"/>
              <a:t> </a:t>
            </a:r>
            <a:r>
              <a:rPr lang="en-US" altLang="ro-RO" sz="2400" dirty="0" err="1"/>
              <a:t>performante</a:t>
            </a:r>
            <a:r>
              <a:rPr lang="en-US" altLang="ro-RO" sz="2400" dirty="0"/>
              <a:t>.</a:t>
            </a:r>
          </a:p>
          <a:p>
            <a:pPr marL="0" indent="0">
              <a:buNone/>
            </a:pPr>
            <a:endParaRPr lang="ro-RO" sz="2400" dirty="0"/>
          </a:p>
        </p:txBody>
      </p:sp>
      <p:sp>
        <p:nvSpPr>
          <p:cNvPr id="4" name="Rectangle 3"/>
          <p:cNvSpPr/>
          <p:nvPr/>
        </p:nvSpPr>
        <p:spPr>
          <a:xfrm>
            <a:off x="2018519" y="5562600"/>
            <a:ext cx="5105400" cy="830997"/>
          </a:xfrm>
          <a:prstGeom prst="rect">
            <a:avLst/>
          </a:prstGeom>
        </p:spPr>
        <p:txBody>
          <a:bodyPr wrap="square">
            <a:spAutoFit/>
          </a:bodyPr>
          <a:lstStyle/>
          <a:p>
            <a:r>
              <a:rPr lang="en-US" altLang="ro-RO" sz="2400" b="1" dirty="0" err="1"/>
              <a:t>Recrutare</a:t>
            </a:r>
            <a:r>
              <a:rPr lang="en-US" altLang="ro-RO" sz="2400" b="1" dirty="0"/>
              <a:t> de personal:</a:t>
            </a:r>
            <a:br>
              <a:rPr lang="en-US" altLang="ro-RO" sz="2400" b="1" dirty="0"/>
            </a:br>
            <a:r>
              <a:rPr lang="en-US" altLang="ro-RO" sz="2400" b="1" dirty="0">
                <a:hlinkClick r:id="rId2"/>
              </a:rPr>
              <a:t>www.cnadnr.ro/</a:t>
            </a:r>
            <a:r>
              <a:rPr lang="en-US" altLang="ro-RO" sz="2400" b="1" dirty="0"/>
              <a:t> </a:t>
            </a:r>
            <a:r>
              <a:rPr lang="en-US" altLang="ro-RO" sz="2400" b="1" dirty="0" err="1"/>
              <a:t>sectiunea</a:t>
            </a:r>
            <a:r>
              <a:rPr lang="en-US" altLang="ro-RO" sz="2400" b="1" dirty="0"/>
              <a:t> CARIERE</a:t>
            </a:r>
            <a:endParaRPr lang="ro-RO" sz="2400" b="1" dirty="0"/>
          </a:p>
        </p:txBody>
      </p:sp>
    </p:spTree>
    <p:extLst>
      <p:ext uri="{BB962C8B-B14F-4D97-AF65-F5344CB8AC3E}">
        <p14:creationId xmlns:p14="http://schemas.microsoft.com/office/powerpoint/2010/main" val="3739145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Cnair</a:t>
            </a:r>
            <a:r>
              <a:rPr lang="en-US" dirty="0" smtClean="0"/>
              <a:t> </a:t>
            </a:r>
            <a:r>
              <a:rPr lang="en-US" dirty="0" err="1" smtClean="0"/>
              <a:t>sa</a:t>
            </a:r>
            <a:r>
              <a:rPr lang="en-US" dirty="0" smtClean="0"/>
              <a:t> – un </a:t>
            </a:r>
            <a:r>
              <a:rPr lang="en-US" dirty="0" err="1" smtClean="0"/>
              <a:t>reper</a:t>
            </a:r>
            <a:r>
              <a:rPr lang="en-US" dirty="0" smtClean="0"/>
              <a:t> </a:t>
            </a:r>
            <a:r>
              <a:rPr lang="en-US" dirty="0" err="1" smtClean="0"/>
              <a:t>pentru</a:t>
            </a:r>
            <a:r>
              <a:rPr lang="en-US" dirty="0" smtClean="0"/>
              <a:t> </a:t>
            </a:r>
            <a:r>
              <a:rPr lang="en-US" dirty="0" err="1" smtClean="0"/>
              <a:t>viitoarele</a:t>
            </a:r>
            <a:r>
              <a:rPr lang="en-US" dirty="0" smtClean="0"/>
              <a:t> </a:t>
            </a:r>
            <a:r>
              <a:rPr lang="en-US" dirty="0" err="1" smtClean="0"/>
              <a:t>generatii</a:t>
            </a:r>
            <a:r>
              <a:rPr lang="en-US" dirty="0" smtClean="0"/>
              <a:t> de </a:t>
            </a:r>
            <a:r>
              <a:rPr lang="en-US" dirty="0" err="1" smtClean="0"/>
              <a:t>ingineri</a:t>
            </a:r>
            <a:r>
              <a:rPr lang="en-US" dirty="0" smtClean="0"/>
              <a:t>?</a:t>
            </a:r>
            <a:endParaRPr lang="ro-RO" dirty="0"/>
          </a:p>
        </p:txBody>
      </p:sp>
      <p:sp>
        <p:nvSpPr>
          <p:cNvPr id="3" name="Content Placeholder 2"/>
          <p:cNvSpPr>
            <a:spLocks noGrp="1"/>
          </p:cNvSpPr>
          <p:nvPr>
            <p:ph idx="1"/>
          </p:nvPr>
        </p:nvSpPr>
        <p:spPr/>
        <p:txBody>
          <a:bodyPr/>
          <a:lstStyle/>
          <a:p>
            <a:r>
              <a:rPr lang="en-US" dirty="0" err="1" smtClean="0"/>
              <a:t>Proiecte</a:t>
            </a:r>
            <a:r>
              <a:rPr lang="en-US" dirty="0" smtClean="0"/>
              <a:t> de </a:t>
            </a:r>
            <a:r>
              <a:rPr lang="en-US" dirty="0" err="1" smtClean="0"/>
              <a:t>aprox</a:t>
            </a:r>
            <a:r>
              <a:rPr lang="en-US" dirty="0" smtClean="0"/>
              <a:t>. 7 </a:t>
            </a:r>
            <a:r>
              <a:rPr lang="en-US" dirty="0" err="1" smtClean="0"/>
              <a:t>mld</a:t>
            </a:r>
            <a:r>
              <a:rPr lang="en-US" dirty="0" smtClean="0"/>
              <a:t>. EURO </a:t>
            </a:r>
            <a:r>
              <a:rPr lang="en-US" dirty="0" err="1" smtClean="0"/>
              <a:t>aflate</a:t>
            </a:r>
            <a:r>
              <a:rPr lang="en-US" dirty="0" smtClean="0"/>
              <a:t> in </a:t>
            </a:r>
            <a:r>
              <a:rPr lang="en-US" dirty="0" err="1" smtClean="0"/>
              <a:t>diferite</a:t>
            </a:r>
            <a:r>
              <a:rPr lang="en-US" dirty="0" smtClean="0"/>
              <a:t> faze (</a:t>
            </a:r>
            <a:r>
              <a:rPr lang="en-US" dirty="0" err="1" smtClean="0"/>
              <a:t>proiectare</a:t>
            </a:r>
            <a:r>
              <a:rPr lang="en-US" dirty="0" smtClean="0"/>
              <a:t>, </a:t>
            </a:r>
            <a:r>
              <a:rPr lang="en-US" dirty="0" err="1" smtClean="0"/>
              <a:t>licitatii</a:t>
            </a:r>
            <a:r>
              <a:rPr lang="en-US" dirty="0" smtClean="0"/>
              <a:t>, Implementare, </a:t>
            </a:r>
            <a:r>
              <a:rPr lang="en-US" dirty="0" err="1" smtClean="0"/>
              <a:t>etc</a:t>
            </a:r>
            <a:r>
              <a:rPr lang="en-US" dirty="0" smtClean="0"/>
              <a:t>);</a:t>
            </a:r>
          </a:p>
          <a:p>
            <a:r>
              <a:rPr lang="en-US" dirty="0" smtClean="0"/>
              <a:t>O </a:t>
            </a:r>
            <a:r>
              <a:rPr lang="en-US" dirty="0" err="1" smtClean="0"/>
              <a:t>infrastructura</a:t>
            </a:r>
            <a:r>
              <a:rPr lang="en-US" dirty="0" smtClean="0"/>
              <a:t> </a:t>
            </a:r>
            <a:r>
              <a:rPr lang="en-US" dirty="0" err="1" smtClean="0"/>
              <a:t>rutiera</a:t>
            </a:r>
            <a:r>
              <a:rPr lang="en-US" dirty="0" smtClean="0"/>
              <a:t> in continua </a:t>
            </a:r>
            <a:r>
              <a:rPr lang="en-US" dirty="0" err="1" smtClean="0"/>
              <a:t>dezvoltare</a:t>
            </a:r>
            <a:r>
              <a:rPr lang="en-US" dirty="0" smtClean="0"/>
              <a:t>;</a:t>
            </a:r>
          </a:p>
          <a:p>
            <a:r>
              <a:rPr lang="en-US" dirty="0" err="1" smtClean="0"/>
              <a:t>Nevoia</a:t>
            </a:r>
            <a:r>
              <a:rPr lang="en-US" dirty="0" smtClean="0"/>
              <a:t> de personal </a:t>
            </a:r>
            <a:r>
              <a:rPr lang="en-US" dirty="0" err="1" smtClean="0"/>
              <a:t>dedicat</a:t>
            </a:r>
            <a:r>
              <a:rPr lang="en-US" dirty="0" smtClean="0"/>
              <a:t> </a:t>
            </a:r>
            <a:r>
              <a:rPr lang="en-US" dirty="0" err="1" smtClean="0"/>
              <a:t>profesiei</a:t>
            </a:r>
            <a:r>
              <a:rPr lang="en-US" dirty="0"/>
              <a:t> </a:t>
            </a:r>
            <a:r>
              <a:rPr lang="en-US" dirty="0" smtClean="0"/>
              <a:t>;</a:t>
            </a:r>
          </a:p>
          <a:p>
            <a:pPr marL="0" indent="0">
              <a:buNone/>
            </a:pPr>
            <a:endParaRPr lang="ro-RO" dirty="0"/>
          </a:p>
        </p:txBody>
      </p:sp>
    </p:spTree>
    <p:extLst>
      <p:ext uri="{BB962C8B-B14F-4D97-AF65-F5344CB8AC3E}">
        <p14:creationId xmlns:p14="http://schemas.microsoft.com/office/powerpoint/2010/main" val="360378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DEDICAT MESERIEI CU UN SCOP</a:t>
            </a:r>
            <a:endParaRPr lang="ro-RO" dirty="0"/>
          </a:p>
        </p:txBody>
      </p:sp>
      <p:sp>
        <p:nvSpPr>
          <p:cNvPr id="3" name="Content Placeholder 2"/>
          <p:cNvSpPr>
            <a:spLocks noGrp="1"/>
          </p:cNvSpPr>
          <p:nvPr>
            <p:ph idx="1"/>
          </p:nvPr>
        </p:nvSpPr>
        <p:spPr>
          <a:xfrm>
            <a:off x="304800" y="3200400"/>
            <a:ext cx="4801381" cy="1219200"/>
          </a:xfrm>
        </p:spPr>
        <p:txBody>
          <a:bodyPr/>
          <a:lstStyle/>
          <a:p>
            <a:r>
              <a:rPr lang="en-US" dirty="0" smtClean="0"/>
              <a:t>O ROMANIE ACCESIBILA, UN REPER PENTRU DEZVOLTAREA TURISTICA, ECONOMICA SI REGIONALA</a:t>
            </a:r>
            <a:endParaRPr lang="ro-RO" dirty="0"/>
          </a:p>
        </p:txBody>
      </p:sp>
      <p:pic>
        <p:nvPicPr>
          <p:cNvPr id="4" name="Picture 2" descr="Romania - Harta turistica si rutiera - eMAG.r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438400"/>
            <a:ext cx="3316624" cy="33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061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VIITORUL SUNA BINE…</a:t>
            </a:r>
            <a:br>
              <a:rPr lang="en-US" dirty="0" smtClean="0"/>
            </a:br>
            <a:r>
              <a:rPr lang="en-US" dirty="0" smtClean="0"/>
              <a:t>MESAJUL DIRECTORULUI GENERAL AL CNAIR SA</a:t>
            </a:r>
            <a:endParaRPr lang="ro-RO" dirty="0"/>
          </a:p>
        </p:txBody>
      </p:sp>
      <p:sp>
        <p:nvSpPr>
          <p:cNvPr id="3" name="Content Placeholder 2"/>
          <p:cNvSpPr>
            <a:spLocks noGrp="1"/>
          </p:cNvSpPr>
          <p:nvPr>
            <p:ph idx="1"/>
          </p:nvPr>
        </p:nvSpPr>
        <p:spPr/>
        <p:txBody>
          <a:bodyPr/>
          <a:lstStyle/>
          <a:p>
            <a:r>
              <a:rPr lang="ro-RO" b="1" i="1" dirty="0"/>
              <a:t>“Am demarat această procedură de selecție în mod transparent, conform legislației în vigoare și îmi doresc ca la aceste concursuri, precum și la cele viitoare, să se înscrie cât mai mulți candidați bine pregătiți. Am speranța că noii noștri colegi, ingineri specialiști, vor realiza proiecte importante de infrastructura rutieră și vor aduce plusvaloare companiei. </a:t>
            </a:r>
            <a:endParaRPr lang="ro-RO" dirty="0"/>
          </a:p>
          <a:p>
            <a:r>
              <a:rPr lang="ro-RO" b="1" i="1" dirty="0"/>
              <a:t>Avem nevoie si de tineri si de oameni cu experiență care să se implice concret și asumat, să ia decizii responsabile.’’ </a:t>
            </a:r>
            <a:r>
              <a:rPr lang="ro-RO" dirty="0"/>
              <a:t>a declarat Mariana Ioniță, Director General al CNAIR</a:t>
            </a:r>
            <a:r>
              <a:rPr lang="ro-RO" b="1" i="1" dirty="0"/>
              <a:t>.</a:t>
            </a:r>
            <a:endParaRPr lang="ro-RO" dirty="0"/>
          </a:p>
          <a:p>
            <a:pPr marL="0" indent="0">
              <a:buNone/>
            </a:pPr>
            <a:endParaRPr lang="ro-RO" dirty="0"/>
          </a:p>
        </p:txBody>
      </p:sp>
    </p:spTree>
    <p:extLst>
      <p:ext uri="{BB962C8B-B14F-4D97-AF65-F5344CB8AC3E}">
        <p14:creationId xmlns:p14="http://schemas.microsoft.com/office/powerpoint/2010/main" val="1033788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TRANSPARENTA IN RECRUTARE</a:t>
            </a:r>
            <a:endParaRPr lang="ro-RO" dirty="0"/>
          </a:p>
        </p:txBody>
      </p:sp>
      <p:sp>
        <p:nvSpPr>
          <p:cNvPr id="3" name="Content Placeholder 2"/>
          <p:cNvSpPr>
            <a:spLocks noGrp="1"/>
          </p:cNvSpPr>
          <p:nvPr>
            <p:ph idx="1"/>
          </p:nvPr>
        </p:nvSpPr>
        <p:spPr/>
        <p:txBody>
          <a:bodyPr/>
          <a:lstStyle/>
          <a:p>
            <a:endParaRPr lang="ro-RO"/>
          </a:p>
        </p:txBody>
      </p:sp>
      <p:pic>
        <p:nvPicPr>
          <p:cNvPr id="4" name="Picture 3"/>
          <p:cNvPicPr>
            <a:picLocks noChangeAspect="1"/>
          </p:cNvPicPr>
          <p:nvPr/>
        </p:nvPicPr>
        <p:blipFill>
          <a:blip r:embed="rId2"/>
          <a:stretch>
            <a:fillRect/>
          </a:stretch>
        </p:blipFill>
        <p:spPr>
          <a:xfrm>
            <a:off x="418319" y="2011680"/>
            <a:ext cx="8305800" cy="4672013"/>
          </a:xfrm>
          <a:prstGeom prst="rect">
            <a:avLst/>
          </a:prstGeom>
        </p:spPr>
      </p:pic>
    </p:spTree>
    <p:extLst>
      <p:ext uri="{BB962C8B-B14F-4D97-AF65-F5344CB8AC3E}">
        <p14:creationId xmlns:p14="http://schemas.microsoft.com/office/powerpoint/2010/main" val="212523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2667000"/>
            <a:ext cx="8305800" cy="3108543"/>
          </a:xfrm>
          <a:prstGeom prst="rect">
            <a:avLst/>
          </a:prstGeom>
        </p:spPr>
        <p:txBody>
          <a:bodyPr wrap="square">
            <a:spAutoFit/>
          </a:bodyPr>
          <a:lstStyle/>
          <a:p>
            <a:pPr marL="342900" lvl="0" indent="-342900" algn="ctr" fontAlgn="base">
              <a:spcBef>
                <a:spcPct val="20000"/>
              </a:spcBef>
              <a:spcAft>
                <a:spcPct val="0"/>
              </a:spcAft>
              <a:buClr>
                <a:srgbClr val="0078F0"/>
              </a:buClr>
              <a:buSzPct val="85000"/>
            </a:pPr>
            <a:r>
              <a:rPr lang="en-US" altLang="ro-RO" sz="2800" kern="0" dirty="0" err="1">
                <a:solidFill>
                  <a:srgbClr val="FFFFFF"/>
                </a:solidFill>
                <a:latin typeface="Arial"/>
              </a:rPr>
              <a:t>Va</a:t>
            </a:r>
            <a:r>
              <a:rPr lang="en-US" altLang="ro-RO" sz="2800" kern="0" dirty="0">
                <a:solidFill>
                  <a:srgbClr val="FFFFFF"/>
                </a:solidFill>
                <a:latin typeface="Arial"/>
              </a:rPr>
              <a:t> </a:t>
            </a:r>
            <a:r>
              <a:rPr lang="en-US" altLang="ro-RO" sz="2800" kern="0" dirty="0" err="1">
                <a:solidFill>
                  <a:srgbClr val="FFFFFF"/>
                </a:solidFill>
                <a:latin typeface="Arial"/>
              </a:rPr>
              <a:t>multumim</a:t>
            </a:r>
            <a:r>
              <a:rPr lang="en-US" altLang="ro-RO" sz="2800" kern="0" dirty="0">
                <a:solidFill>
                  <a:srgbClr val="FFFFFF"/>
                </a:solidFill>
                <a:latin typeface="Arial"/>
              </a:rPr>
              <a:t> </a:t>
            </a:r>
            <a:r>
              <a:rPr lang="en-US" altLang="ro-RO" sz="2800" kern="0" dirty="0" err="1" smtClean="0">
                <a:solidFill>
                  <a:srgbClr val="FFFFFF"/>
                </a:solidFill>
                <a:latin typeface="Arial"/>
              </a:rPr>
              <a:t>pentru</a:t>
            </a:r>
            <a:r>
              <a:rPr lang="en-US" altLang="ro-RO" sz="2800" kern="0" dirty="0" smtClean="0">
                <a:solidFill>
                  <a:srgbClr val="FFFFFF"/>
                </a:solidFill>
                <a:latin typeface="Arial"/>
              </a:rPr>
              <a:t> </a:t>
            </a:r>
            <a:r>
              <a:rPr lang="en-US" altLang="ro-RO" sz="2800" kern="0" dirty="0" err="1" smtClean="0">
                <a:solidFill>
                  <a:srgbClr val="FFFFFF"/>
                </a:solidFill>
                <a:latin typeface="Arial"/>
              </a:rPr>
              <a:t>atentie</a:t>
            </a:r>
            <a:r>
              <a:rPr lang="en-US" altLang="ro-RO" sz="2800" kern="0" dirty="0" smtClean="0">
                <a:solidFill>
                  <a:srgbClr val="FFFFFF"/>
                </a:solidFill>
                <a:latin typeface="Arial"/>
              </a:rPr>
              <a:t> </a:t>
            </a:r>
            <a:r>
              <a:rPr lang="en-US" altLang="ro-RO" sz="2800" kern="0" dirty="0" err="1" smtClean="0">
                <a:solidFill>
                  <a:srgbClr val="FFFFFF"/>
                </a:solidFill>
                <a:latin typeface="Arial"/>
              </a:rPr>
              <a:t>si</a:t>
            </a:r>
            <a:r>
              <a:rPr lang="en-US" altLang="ro-RO" sz="2800" kern="0" dirty="0" smtClean="0">
                <a:solidFill>
                  <a:srgbClr val="FFFFFF"/>
                </a:solidFill>
                <a:latin typeface="Arial"/>
              </a:rPr>
              <a:t> </a:t>
            </a:r>
          </a:p>
          <a:p>
            <a:pPr marL="342900" lvl="0" indent="-342900" algn="ctr" fontAlgn="base">
              <a:spcBef>
                <a:spcPct val="20000"/>
              </a:spcBef>
              <a:spcAft>
                <a:spcPct val="0"/>
              </a:spcAft>
              <a:buClr>
                <a:srgbClr val="0078F0"/>
              </a:buClr>
              <a:buSzPct val="85000"/>
            </a:pPr>
            <a:r>
              <a:rPr lang="en-US" altLang="ro-RO" sz="2800" kern="0" dirty="0" err="1" smtClean="0">
                <a:solidFill>
                  <a:srgbClr val="FFFFFF"/>
                </a:solidFill>
                <a:latin typeface="Arial"/>
              </a:rPr>
              <a:t>va</a:t>
            </a:r>
            <a:r>
              <a:rPr lang="en-US" altLang="ro-RO" sz="2800" kern="0" dirty="0" smtClean="0">
                <a:solidFill>
                  <a:srgbClr val="FFFFFF"/>
                </a:solidFill>
                <a:latin typeface="Arial"/>
              </a:rPr>
              <a:t> </a:t>
            </a:r>
            <a:r>
              <a:rPr lang="en-US" altLang="ro-RO" sz="2800" kern="0" dirty="0" err="1" smtClean="0">
                <a:solidFill>
                  <a:srgbClr val="FFFFFF"/>
                </a:solidFill>
                <a:latin typeface="Arial"/>
              </a:rPr>
              <a:t>asteptam</a:t>
            </a:r>
            <a:r>
              <a:rPr lang="en-US" altLang="ro-RO" sz="2800" kern="0" dirty="0" smtClean="0">
                <a:solidFill>
                  <a:srgbClr val="FFFFFF"/>
                </a:solidFill>
                <a:latin typeface="Arial"/>
              </a:rPr>
              <a:t> in </a:t>
            </a:r>
            <a:r>
              <a:rPr lang="en-US" altLang="ro-RO" sz="2800" kern="0" dirty="0" err="1" smtClean="0">
                <a:solidFill>
                  <a:srgbClr val="FFFFFF"/>
                </a:solidFill>
                <a:latin typeface="Arial"/>
              </a:rPr>
              <a:t>numar</a:t>
            </a:r>
            <a:r>
              <a:rPr lang="en-US" altLang="ro-RO" sz="2800" kern="0" dirty="0" smtClean="0">
                <a:solidFill>
                  <a:srgbClr val="FFFFFF"/>
                </a:solidFill>
                <a:latin typeface="Arial"/>
              </a:rPr>
              <a:t> cat </a:t>
            </a:r>
            <a:r>
              <a:rPr lang="en-US" altLang="ro-RO" sz="2800" kern="0" dirty="0" err="1" smtClean="0">
                <a:solidFill>
                  <a:srgbClr val="FFFFFF"/>
                </a:solidFill>
                <a:latin typeface="Arial"/>
              </a:rPr>
              <a:t>mai</a:t>
            </a:r>
            <a:r>
              <a:rPr lang="en-US" altLang="ro-RO" sz="2800" kern="0" dirty="0" smtClean="0">
                <a:solidFill>
                  <a:srgbClr val="FFFFFF"/>
                </a:solidFill>
                <a:latin typeface="Arial"/>
              </a:rPr>
              <a:t> mare </a:t>
            </a:r>
          </a:p>
          <a:p>
            <a:pPr marL="342900" lvl="0" indent="-342900" algn="ctr" fontAlgn="base">
              <a:spcBef>
                <a:spcPct val="20000"/>
              </a:spcBef>
              <a:spcAft>
                <a:spcPct val="0"/>
              </a:spcAft>
              <a:buClr>
                <a:srgbClr val="0078F0"/>
              </a:buClr>
              <a:buSzPct val="85000"/>
            </a:pPr>
            <a:r>
              <a:rPr lang="en-US" altLang="ro-RO" sz="2800" kern="0" dirty="0" err="1" smtClean="0">
                <a:solidFill>
                  <a:srgbClr val="FFFFFF"/>
                </a:solidFill>
                <a:latin typeface="Arial"/>
              </a:rPr>
              <a:t>pentru</a:t>
            </a:r>
            <a:r>
              <a:rPr lang="en-US" altLang="ro-RO" sz="2800" kern="0" dirty="0" smtClean="0">
                <a:solidFill>
                  <a:srgbClr val="FFFFFF"/>
                </a:solidFill>
                <a:latin typeface="Arial"/>
              </a:rPr>
              <a:t> a </a:t>
            </a:r>
            <a:r>
              <a:rPr lang="en-US" altLang="ro-RO" sz="2800" kern="0" dirty="0" err="1" smtClean="0">
                <a:solidFill>
                  <a:srgbClr val="FFFFFF"/>
                </a:solidFill>
                <a:latin typeface="Arial"/>
              </a:rPr>
              <a:t>va</a:t>
            </a:r>
            <a:r>
              <a:rPr lang="en-US" altLang="ro-RO" sz="2800" kern="0" dirty="0" smtClean="0">
                <a:solidFill>
                  <a:srgbClr val="FFFFFF"/>
                </a:solidFill>
                <a:latin typeface="Arial"/>
              </a:rPr>
              <a:t> </a:t>
            </a:r>
            <a:r>
              <a:rPr lang="en-US" altLang="ro-RO" sz="2800" kern="0" dirty="0" err="1" smtClean="0">
                <a:solidFill>
                  <a:srgbClr val="FFFFFF"/>
                </a:solidFill>
                <a:latin typeface="Arial"/>
              </a:rPr>
              <a:t>impartasi</a:t>
            </a:r>
            <a:r>
              <a:rPr lang="en-US" altLang="ro-RO" sz="2800" kern="0" dirty="0" smtClean="0">
                <a:solidFill>
                  <a:srgbClr val="FFFFFF"/>
                </a:solidFill>
                <a:latin typeface="Arial"/>
              </a:rPr>
              <a:t> </a:t>
            </a:r>
            <a:r>
              <a:rPr lang="en-US" altLang="ro-RO" sz="2800" kern="0" dirty="0" err="1" smtClean="0">
                <a:solidFill>
                  <a:srgbClr val="FFFFFF"/>
                </a:solidFill>
                <a:latin typeface="Arial"/>
              </a:rPr>
              <a:t>tainele</a:t>
            </a:r>
            <a:r>
              <a:rPr lang="en-US" altLang="ro-RO" sz="2800" kern="0" dirty="0" smtClean="0">
                <a:solidFill>
                  <a:srgbClr val="FFFFFF"/>
                </a:solidFill>
                <a:latin typeface="Arial"/>
              </a:rPr>
              <a:t> </a:t>
            </a:r>
            <a:r>
              <a:rPr lang="en-US" altLang="ro-RO" sz="2800" kern="0" dirty="0" err="1" smtClean="0">
                <a:solidFill>
                  <a:srgbClr val="FFFFFF"/>
                </a:solidFill>
                <a:latin typeface="Arial"/>
              </a:rPr>
              <a:t>meseriei</a:t>
            </a:r>
            <a:r>
              <a:rPr lang="en-US" altLang="ro-RO" sz="2800" kern="0" dirty="0" smtClean="0">
                <a:solidFill>
                  <a:srgbClr val="FFFFFF"/>
                </a:solidFill>
                <a:latin typeface="Arial"/>
              </a:rPr>
              <a:t> de</a:t>
            </a:r>
          </a:p>
          <a:p>
            <a:pPr marL="342900" lvl="0" indent="-342900" algn="ctr" fontAlgn="base">
              <a:spcBef>
                <a:spcPct val="20000"/>
              </a:spcBef>
              <a:spcAft>
                <a:spcPct val="0"/>
              </a:spcAft>
              <a:buClr>
                <a:srgbClr val="0078F0"/>
              </a:buClr>
              <a:buSzPct val="85000"/>
            </a:pPr>
            <a:r>
              <a:rPr lang="en-US" altLang="ro-RO" sz="2800" kern="0" dirty="0" smtClean="0">
                <a:solidFill>
                  <a:srgbClr val="FFFFFF"/>
                </a:solidFill>
                <a:latin typeface="Arial"/>
              </a:rPr>
              <a:t>“DRUMAR”!</a:t>
            </a:r>
          </a:p>
          <a:p>
            <a:pPr marL="342900" lvl="0" indent="-342900" algn="ctr" fontAlgn="base">
              <a:spcBef>
                <a:spcPct val="20000"/>
              </a:spcBef>
              <a:spcAft>
                <a:spcPct val="0"/>
              </a:spcAft>
              <a:buClr>
                <a:srgbClr val="0078F0"/>
              </a:buClr>
              <a:buSzPct val="85000"/>
            </a:pPr>
            <a:endParaRPr lang="en-US" altLang="ro-RO" sz="2800" kern="0" dirty="0" smtClean="0">
              <a:solidFill>
                <a:srgbClr val="FFFFFF"/>
              </a:solidFill>
              <a:latin typeface="Arial"/>
            </a:endParaRPr>
          </a:p>
          <a:p>
            <a:pPr marL="342900" lvl="0" indent="-342900" algn="ctr" fontAlgn="base">
              <a:spcBef>
                <a:spcPct val="20000"/>
              </a:spcBef>
              <a:spcAft>
                <a:spcPct val="0"/>
              </a:spcAft>
              <a:buClr>
                <a:srgbClr val="0078F0"/>
              </a:buClr>
              <a:buSzPct val="85000"/>
            </a:pPr>
            <a:r>
              <a:rPr lang="en-US" altLang="ro-RO" sz="2800" kern="0" dirty="0" smtClean="0">
                <a:solidFill>
                  <a:srgbClr val="FFFFFF"/>
                </a:solidFill>
                <a:latin typeface="Arial"/>
              </a:rPr>
              <a:t>CNAIR SA </a:t>
            </a:r>
            <a:endParaRPr lang="en-US" altLang="ro-RO" sz="2800" kern="0" dirty="0">
              <a:solidFill>
                <a:srgbClr val="FFFFFF"/>
              </a:solidFill>
              <a:latin typeface="Arial"/>
            </a:endParaRPr>
          </a:p>
        </p:txBody>
      </p:sp>
    </p:spTree>
    <p:extLst>
      <p:ext uri="{BB962C8B-B14F-4D97-AF65-F5344CB8AC3E}">
        <p14:creationId xmlns:p14="http://schemas.microsoft.com/office/powerpoint/2010/main" val="236341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3415497" cy="4801314"/>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p:spPr>
        <p:txBody>
          <a:bodyPr wrap="square">
            <a:spAutoFit/>
          </a:bodyPr>
          <a:lstStyle/>
          <a:p>
            <a:r>
              <a:rPr lang="en-US" sz="1600" dirty="0">
                <a:solidFill>
                  <a:schemeClr val="bg1"/>
                </a:solidFill>
              </a:rPr>
              <a:t> </a:t>
            </a:r>
            <a:r>
              <a:rPr lang="en-US" sz="1600" dirty="0" smtClean="0">
                <a:solidFill>
                  <a:schemeClr val="bg1"/>
                </a:solidFill>
              </a:rPr>
              <a:t>       C.N.A.I.R – SA are </a:t>
            </a:r>
            <a:r>
              <a:rPr lang="en-US" sz="1600" dirty="0" err="1">
                <a:solidFill>
                  <a:schemeClr val="bg1"/>
                </a:solidFill>
              </a:rPr>
              <a:t>în</a:t>
            </a:r>
            <a:r>
              <a:rPr lang="en-US" sz="1600" dirty="0">
                <a:solidFill>
                  <a:schemeClr val="bg1"/>
                </a:solidFill>
              </a:rPr>
              <a:t> </a:t>
            </a:r>
            <a:r>
              <a:rPr lang="en-US" sz="1600" dirty="0" err="1" smtClean="0">
                <a:solidFill>
                  <a:schemeClr val="bg1"/>
                </a:solidFill>
              </a:rPr>
              <a:t>structura</a:t>
            </a:r>
            <a:r>
              <a:rPr lang="en-US" sz="1600" dirty="0" smtClean="0">
                <a:solidFill>
                  <a:schemeClr val="bg1"/>
                </a:solidFill>
              </a:rPr>
              <a:t> </a:t>
            </a:r>
            <a:r>
              <a:rPr lang="en-US" sz="1600" dirty="0" err="1">
                <a:solidFill>
                  <a:schemeClr val="bg1"/>
                </a:solidFill>
              </a:rPr>
              <a:t>sa</a:t>
            </a:r>
            <a:r>
              <a:rPr lang="en-US" sz="1600" dirty="0">
                <a:solidFill>
                  <a:schemeClr val="bg1"/>
                </a:solidFill>
              </a:rPr>
              <a:t> </a:t>
            </a:r>
            <a:r>
              <a:rPr lang="en-US" sz="1600" dirty="0" err="1">
                <a:solidFill>
                  <a:schemeClr val="bg1"/>
                </a:solidFill>
              </a:rPr>
              <a:t>urmatoarele</a:t>
            </a:r>
            <a:r>
              <a:rPr lang="en-US" sz="1600" dirty="0">
                <a:solidFill>
                  <a:schemeClr val="bg1"/>
                </a:solidFill>
              </a:rPr>
              <a:t> </a:t>
            </a:r>
            <a:r>
              <a:rPr lang="en-US" sz="1600" dirty="0" err="1">
                <a:solidFill>
                  <a:schemeClr val="bg1"/>
                </a:solidFill>
              </a:rPr>
              <a:t>unitati</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err="1">
                <a:solidFill>
                  <a:schemeClr val="bg1"/>
                </a:solidFill>
              </a:rPr>
              <a:t>subunitati</a:t>
            </a:r>
            <a:r>
              <a:rPr lang="en-US" sz="1600" dirty="0">
                <a:solidFill>
                  <a:schemeClr val="bg1"/>
                </a:solidFill>
              </a:rPr>
              <a:t>:</a:t>
            </a:r>
          </a:p>
          <a:p>
            <a:endParaRPr lang="en-US" sz="1600" dirty="0">
              <a:solidFill>
                <a:schemeClr val="bg1"/>
              </a:solidFill>
            </a:endParaRPr>
          </a:p>
          <a:p>
            <a:r>
              <a:rPr lang="en-US" sz="1600" dirty="0">
                <a:solidFill>
                  <a:schemeClr val="bg1"/>
                </a:solidFill>
              </a:rPr>
              <a:t>            ·  C.N.A.I.R. SA – </a:t>
            </a:r>
            <a:r>
              <a:rPr lang="en-US" sz="1600" dirty="0" smtClean="0">
                <a:solidFill>
                  <a:schemeClr val="bg1"/>
                </a:solidFill>
              </a:rPr>
              <a:t>Central;</a:t>
            </a:r>
            <a:endParaRPr lang="en-US" sz="1600" dirty="0">
              <a:solidFill>
                <a:schemeClr val="bg1"/>
              </a:solidFill>
            </a:endParaRPr>
          </a:p>
          <a:p>
            <a:endParaRPr lang="en-US" sz="1600" dirty="0">
              <a:solidFill>
                <a:schemeClr val="bg1"/>
              </a:solidFill>
            </a:endParaRPr>
          </a:p>
          <a:p>
            <a:r>
              <a:rPr lang="en-US" sz="1600" dirty="0">
                <a:solidFill>
                  <a:schemeClr val="bg1"/>
                </a:solidFill>
              </a:rPr>
              <a:t>            ·  7 </a:t>
            </a:r>
            <a:r>
              <a:rPr lang="en-US" sz="1600" dirty="0" err="1">
                <a:solidFill>
                  <a:schemeClr val="bg1"/>
                </a:solidFill>
              </a:rPr>
              <a:t>subunitati</a:t>
            </a:r>
            <a:r>
              <a:rPr lang="en-US" sz="1600" dirty="0">
                <a:solidFill>
                  <a:schemeClr val="bg1"/>
                </a:solidFill>
              </a:rPr>
              <a:t>, </a:t>
            </a:r>
            <a:r>
              <a:rPr lang="en-US" sz="1600" dirty="0" err="1">
                <a:solidFill>
                  <a:schemeClr val="bg1"/>
                </a:solidFill>
              </a:rPr>
              <a:t>fara</a:t>
            </a:r>
            <a:r>
              <a:rPr lang="en-US" sz="1600" dirty="0">
                <a:solidFill>
                  <a:schemeClr val="bg1"/>
                </a:solidFill>
              </a:rPr>
              <a:t> </a:t>
            </a:r>
            <a:r>
              <a:rPr lang="en-US" sz="1600" dirty="0" err="1">
                <a:solidFill>
                  <a:schemeClr val="bg1"/>
                </a:solidFill>
              </a:rPr>
              <a:t>personalitate</a:t>
            </a:r>
            <a:r>
              <a:rPr lang="en-US" sz="1600" dirty="0">
                <a:solidFill>
                  <a:schemeClr val="bg1"/>
                </a:solidFill>
              </a:rPr>
              <a:t> </a:t>
            </a:r>
            <a:r>
              <a:rPr lang="en-US" sz="1600" dirty="0" err="1">
                <a:solidFill>
                  <a:schemeClr val="bg1"/>
                </a:solidFill>
              </a:rPr>
              <a:t>juridica</a:t>
            </a:r>
            <a:r>
              <a:rPr lang="en-US" sz="1600" dirty="0">
                <a:solidFill>
                  <a:schemeClr val="bg1"/>
                </a:solidFill>
              </a:rPr>
              <a:t>, </a:t>
            </a:r>
            <a:r>
              <a:rPr lang="en-US" sz="1600" dirty="0" err="1">
                <a:solidFill>
                  <a:schemeClr val="bg1"/>
                </a:solidFill>
              </a:rPr>
              <a:t>denumite</a:t>
            </a:r>
            <a:r>
              <a:rPr lang="en-US" sz="1600" dirty="0">
                <a:solidFill>
                  <a:schemeClr val="bg1"/>
                </a:solidFill>
              </a:rPr>
              <a:t> </a:t>
            </a:r>
            <a:r>
              <a:rPr lang="en-US" sz="1600" dirty="0" err="1">
                <a:solidFill>
                  <a:schemeClr val="bg1"/>
                </a:solidFill>
              </a:rPr>
              <a:t>Directii</a:t>
            </a:r>
            <a:r>
              <a:rPr lang="en-US" sz="1600" dirty="0">
                <a:solidFill>
                  <a:schemeClr val="bg1"/>
                </a:solidFill>
              </a:rPr>
              <a:t> </a:t>
            </a:r>
            <a:r>
              <a:rPr lang="en-US" sz="1600" dirty="0" err="1">
                <a:solidFill>
                  <a:schemeClr val="bg1"/>
                </a:solidFill>
              </a:rPr>
              <a:t>Regionale</a:t>
            </a:r>
            <a:r>
              <a:rPr lang="en-US" sz="1600" dirty="0">
                <a:solidFill>
                  <a:schemeClr val="bg1"/>
                </a:solidFill>
              </a:rPr>
              <a:t> de </a:t>
            </a:r>
            <a:r>
              <a:rPr lang="en-US" sz="1600" dirty="0" err="1">
                <a:solidFill>
                  <a:schemeClr val="bg1"/>
                </a:solidFill>
              </a:rPr>
              <a:t>Drumuri</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smtClean="0">
                <a:solidFill>
                  <a:schemeClr val="bg1"/>
                </a:solidFill>
              </a:rPr>
              <a:t>Poduri</a:t>
            </a:r>
            <a:endParaRPr lang="en-US" sz="1600" dirty="0">
              <a:solidFill>
                <a:schemeClr val="bg1"/>
              </a:solidFill>
            </a:endParaRPr>
          </a:p>
          <a:p>
            <a:endParaRPr lang="en-US" sz="1600" dirty="0">
              <a:solidFill>
                <a:schemeClr val="bg1"/>
              </a:solidFill>
            </a:endParaRPr>
          </a:p>
          <a:p>
            <a:r>
              <a:rPr lang="en-US" sz="1600" dirty="0">
                <a:solidFill>
                  <a:schemeClr val="bg1"/>
                </a:solidFill>
              </a:rPr>
              <a:t>           ·  un </a:t>
            </a:r>
            <a:r>
              <a:rPr lang="en-US" sz="1600" dirty="0" err="1">
                <a:solidFill>
                  <a:schemeClr val="bg1"/>
                </a:solidFill>
              </a:rPr>
              <a:t>Centru</a:t>
            </a:r>
            <a:r>
              <a:rPr lang="en-US" sz="1600" dirty="0">
                <a:solidFill>
                  <a:schemeClr val="bg1"/>
                </a:solidFill>
              </a:rPr>
              <a:t> de </a:t>
            </a:r>
            <a:r>
              <a:rPr lang="en-US" sz="1600" dirty="0" err="1">
                <a:solidFill>
                  <a:schemeClr val="bg1"/>
                </a:solidFill>
              </a:rPr>
              <a:t>Studii</a:t>
            </a:r>
            <a:r>
              <a:rPr lang="en-US" sz="1600" dirty="0">
                <a:solidFill>
                  <a:schemeClr val="bg1"/>
                </a:solidFill>
              </a:rPr>
              <a:t> </a:t>
            </a:r>
            <a:r>
              <a:rPr lang="en-US" sz="1600" dirty="0" err="1">
                <a:solidFill>
                  <a:schemeClr val="bg1"/>
                </a:solidFill>
              </a:rPr>
              <a:t>Tehnice</a:t>
            </a:r>
            <a:r>
              <a:rPr lang="en-US" sz="1600" dirty="0">
                <a:solidFill>
                  <a:schemeClr val="bg1"/>
                </a:solidFill>
              </a:rPr>
              <a:t>, </a:t>
            </a:r>
            <a:r>
              <a:rPr lang="en-US" sz="1600" dirty="0" err="1">
                <a:solidFill>
                  <a:schemeClr val="bg1"/>
                </a:solidFill>
              </a:rPr>
              <a:t>Rutiere</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err="1">
                <a:solidFill>
                  <a:schemeClr val="bg1"/>
                </a:solidFill>
              </a:rPr>
              <a:t>Informatice</a:t>
            </a:r>
            <a:r>
              <a:rPr lang="en-US" sz="1600" dirty="0">
                <a:solidFill>
                  <a:schemeClr val="bg1"/>
                </a:solidFill>
              </a:rPr>
              <a:t> (CESTRIN);</a:t>
            </a:r>
          </a:p>
          <a:p>
            <a:endParaRPr lang="en-US" sz="1600" dirty="0">
              <a:solidFill>
                <a:schemeClr val="bg1"/>
              </a:solidFill>
            </a:endParaRPr>
          </a:p>
          <a:p>
            <a:r>
              <a:rPr lang="en-US" sz="1600" dirty="0">
                <a:solidFill>
                  <a:schemeClr val="bg1"/>
                </a:solidFill>
              </a:rPr>
              <a:t>           ·  45 de </a:t>
            </a:r>
            <a:r>
              <a:rPr lang="en-US" sz="1600" dirty="0" err="1">
                <a:solidFill>
                  <a:schemeClr val="bg1"/>
                </a:solidFill>
              </a:rPr>
              <a:t>Sectii</a:t>
            </a:r>
            <a:r>
              <a:rPr lang="en-US" sz="1600" dirty="0">
                <a:solidFill>
                  <a:schemeClr val="bg1"/>
                </a:solidFill>
              </a:rPr>
              <a:t> de </a:t>
            </a:r>
            <a:r>
              <a:rPr lang="en-US" sz="1600" dirty="0" err="1">
                <a:solidFill>
                  <a:schemeClr val="bg1"/>
                </a:solidFill>
              </a:rPr>
              <a:t>Drumuri</a:t>
            </a:r>
            <a:r>
              <a:rPr lang="en-US" sz="1600" dirty="0">
                <a:solidFill>
                  <a:schemeClr val="bg1"/>
                </a:solidFill>
              </a:rPr>
              <a:t> </a:t>
            </a:r>
            <a:r>
              <a:rPr lang="en-US" sz="1600" dirty="0" err="1" smtClean="0">
                <a:solidFill>
                  <a:schemeClr val="bg1"/>
                </a:solidFill>
              </a:rPr>
              <a:t>Nationale</a:t>
            </a:r>
            <a:r>
              <a:rPr lang="en-US" sz="1600" dirty="0" smtClean="0">
                <a:solidFill>
                  <a:schemeClr val="bg1"/>
                </a:solidFill>
              </a:rPr>
              <a:t>  </a:t>
            </a:r>
            <a:r>
              <a:rPr lang="en-US" sz="1600" dirty="0" err="1" smtClean="0">
                <a:solidFill>
                  <a:schemeClr val="bg1"/>
                </a:solidFill>
              </a:rPr>
              <a:t>si</a:t>
            </a:r>
            <a:r>
              <a:rPr lang="en-US" sz="1600" dirty="0" smtClean="0">
                <a:solidFill>
                  <a:schemeClr val="bg1"/>
                </a:solidFill>
              </a:rPr>
              <a:t> </a:t>
            </a:r>
            <a:r>
              <a:rPr lang="en-US" sz="1600" dirty="0">
                <a:solidFill>
                  <a:schemeClr val="bg1"/>
                </a:solidFill>
              </a:rPr>
              <a:t>318 </a:t>
            </a:r>
            <a:r>
              <a:rPr lang="en-US" sz="1600" dirty="0" err="1">
                <a:solidFill>
                  <a:schemeClr val="bg1"/>
                </a:solidFill>
              </a:rPr>
              <a:t>districte</a:t>
            </a:r>
            <a:r>
              <a:rPr lang="en-US" sz="1600" dirty="0" smtClean="0">
                <a:solidFill>
                  <a:schemeClr val="bg1"/>
                </a:solidFill>
              </a:rPr>
              <a:t>;</a:t>
            </a:r>
            <a:endParaRPr lang="en-US" sz="1600" dirty="0">
              <a:solidFill>
                <a:schemeClr val="bg1"/>
              </a:solidFill>
            </a:endParaRPr>
          </a:p>
          <a:p>
            <a:endParaRPr lang="en-US" sz="1600" dirty="0">
              <a:solidFill>
                <a:schemeClr val="bg1"/>
              </a:solidFill>
            </a:endParaRPr>
          </a:p>
          <a:p>
            <a:r>
              <a:rPr lang="en-US" sz="1600" dirty="0">
                <a:solidFill>
                  <a:schemeClr val="bg1"/>
                </a:solidFill>
              </a:rPr>
              <a:t>           ·  </a:t>
            </a:r>
            <a:r>
              <a:rPr lang="en-US" sz="1600" dirty="0" err="1" smtClean="0">
                <a:solidFill>
                  <a:schemeClr val="bg1"/>
                </a:solidFill>
              </a:rPr>
              <a:t>Agentii</a:t>
            </a:r>
            <a:r>
              <a:rPr lang="en-US" sz="1600" dirty="0" smtClean="0">
                <a:solidFill>
                  <a:schemeClr val="bg1"/>
                </a:solidFill>
              </a:rPr>
              <a:t> </a:t>
            </a:r>
            <a:r>
              <a:rPr lang="en-US" sz="1600" dirty="0">
                <a:solidFill>
                  <a:schemeClr val="bg1"/>
                </a:solidFill>
              </a:rPr>
              <a:t>de Control </a:t>
            </a:r>
            <a:r>
              <a:rPr lang="en-US" sz="1600" dirty="0" err="1">
                <a:solidFill>
                  <a:schemeClr val="bg1"/>
                </a:solidFill>
              </a:rPr>
              <a:t>si</a:t>
            </a:r>
            <a:r>
              <a:rPr lang="en-US" sz="1600" dirty="0">
                <a:solidFill>
                  <a:schemeClr val="bg1"/>
                </a:solidFill>
              </a:rPr>
              <a:t> </a:t>
            </a:r>
            <a:r>
              <a:rPr lang="en-US" sz="1600" dirty="0" err="1">
                <a:solidFill>
                  <a:schemeClr val="bg1"/>
                </a:solidFill>
              </a:rPr>
              <a:t>Incasare</a:t>
            </a:r>
            <a:r>
              <a:rPr lang="en-US" sz="1600" dirty="0">
                <a:solidFill>
                  <a:schemeClr val="bg1"/>
                </a:solidFill>
              </a:rPr>
              <a:t> (ACI), </a:t>
            </a:r>
            <a:r>
              <a:rPr lang="en-US" sz="1600" dirty="0" err="1">
                <a:solidFill>
                  <a:schemeClr val="bg1"/>
                </a:solidFill>
              </a:rPr>
              <a:t>Agentii</a:t>
            </a:r>
            <a:r>
              <a:rPr lang="en-US" sz="1600" dirty="0">
                <a:solidFill>
                  <a:schemeClr val="bg1"/>
                </a:solidFill>
              </a:rPr>
              <a:t> de </a:t>
            </a:r>
            <a:r>
              <a:rPr lang="en-US" sz="1600" dirty="0" err="1">
                <a:solidFill>
                  <a:schemeClr val="bg1"/>
                </a:solidFill>
              </a:rPr>
              <a:t>Incasare</a:t>
            </a:r>
            <a:r>
              <a:rPr lang="en-US" sz="1600" dirty="0">
                <a:solidFill>
                  <a:schemeClr val="bg1"/>
                </a:solidFill>
              </a:rPr>
              <a:t> (AI), Centre de </a:t>
            </a:r>
            <a:r>
              <a:rPr lang="en-US" sz="1600" dirty="0" err="1">
                <a:solidFill>
                  <a:schemeClr val="bg1"/>
                </a:solidFill>
              </a:rPr>
              <a:t>Intretinere</a:t>
            </a:r>
            <a:r>
              <a:rPr lang="en-US" sz="1600" dirty="0">
                <a:solidFill>
                  <a:schemeClr val="bg1"/>
                </a:solidFill>
              </a:rPr>
              <a:t> </a:t>
            </a:r>
            <a:r>
              <a:rPr lang="en-US" sz="1600" dirty="0" err="1">
                <a:solidFill>
                  <a:schemeClr val="bg1"/>
                </a:solidFill>
              </a:rPr>
              <a:t>si</a:t>
            </a:r>
            <a:r>
              <a:rPr lang="en-US" sz="1600" dirty="0">
                <a:solidFill>
                  <a:schemeClr val="bg1"/>
                </a:solidFill>
              </a:rPr>
              <a:t> </a:t>
            </a:r>
            <a:r>
              <a:rPr lang="en-US" sz="1600" dirty="0" err="1">
                <a:solidFill>
                  <a:schemeClr val="bg1"/>
                </a:solidFill>
              </a:rPr>
              <a:t>Coordonare</a:t>
            </a:r>
            <a:r>
              <a:rPr lang="en-US" sz="1600" dirty="0">
                <a:solidFill>
                  <a:schemeClr val="bg1"/>
                </a:solidFill>
              </a:rPr>
              <a:t> (CIC).</a:t>
            </a:r>
          </a:p>
          <a:p>
            <a:endParaRPr lang="en-US" sz="1600" dirty="0">
              <a:solidFill>
                <a:schemeClr val="bg1"/>
              </a:solidFill>
            </a:endParaRPr>
          </a:p>
        </p:txBody>
      </p:sp>
      <p:sp>
        <p:nvSpPr>
          <p:cNvPr id="3" name="Rectangle 2"/>
          <p:cNvSpPr/>
          <p:nvPr/>
        </p:nvSpPr>
        <p:spPr>
          <a:xfrm>
            <a:off x="428596" y="500042"/>
            <a:ext cx="8429684"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kern="10" dirty="0">
                <a:ln w="19050">
                  <a:solidFill>
                    <a:srgbClr val="0066FF"/>
                  </a:solidFill>
                  <a:round/>
                  <a:headEnd/>
                  <a:tailEnd/>
                </a:ln>
                <a:solidFill>
                  <a:srgbClr val="FFFF99"/>
                </a:solidFill>
                <a:effectLst>
                  <a:outerShdw dist="35921" dir="2700000" algn="ctr" rotWithShape="0">
                    <a:srgbClr val="990000"/>
                  </a:outerShdw>
                </a:effectLst>
                <a:latin typeface="Impact"/>
              </a:rPr>
              <a:t>STRUCTURA ORGANIZATORICA  A </a:t>
            </a:r>
            <a:r>
              <a:rPr lang="en-US" sz="3600" kern="10" dirty="0" smtClean="0">
                <a:ln w="19050">
                  <a:solidFill>
                    <a:srgbClr val="0066FF"/>
                  </a:solidFill>
                  <a:round/>
                  <a:headEnd/>
                  <a:tailEnd/>
                </a:ln>
                <a:solidFill>
                  <a:srgbClr val="FFFF99"/>
                </a:solidFill>
                <a:effectLst>
                  <a:outerShdw dist="35921" dir="2700000" algn="ctr" rotWithShape="0">
                    <a:srgbClr val="990000"/>
                  </a:outerShdw>
                </a:effectLst>
                <a:latin typeface="Impact"/>
              </a:rPr>
              <a:t>CNAIR </a:t>
            </a:r>
            <a:r>
              <a:rPr lang="en-US" sz="3600" kern="10" dirty="0">
                <a:ln w="19050">
                  <a:solidFill>
                    <a:srgbClr val="0066FF"/>
                  </a:solidFill>
                  <a:round/>
                  <a:headEnd/>
                  <a:tailEnd/>
                </a:ln>
                <a:solidFill>
                  <a:srgbClr val="FFFF99"/>
                </a:solidFill>
                <a:effectLst>
                  <a:outerShdw dist="35921" dir="2700000" algn="ctr" rotWithShape="0">
                    <a:srgbClr val="990000"/>
                  </a:outerShdw>
                </a:effectLst>
                <a:latin typeface="Impact"/>
              </a:rPr>
              <a:t>SA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6148" y="2238062"/>
            <a:ext cx="5457852" cy="306838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panose="05000000000000000000" pitchFamily="2" charset="2"/>
              <a:buChar char="q"/>
            </a:pPr>
            <a:r>
              <a:rPr lang="en-US" altLang="ro-RO" dirty="0" smtClean="0"/>
              <a:t>PROIECTARE </a:t>
            </a:r>
            <a:endParaRPr lang="en-US" altLang="ro-RO" dirty="0"/>
          </a:p>
          <a:p>
            <a:pPr>
              <a:buFont typeface="Wingdings" panose="05000000000000000000" pitchFamily="2" charset="2"/>
              <a:buChar char="q"/>
            </a:pPr>
            <a:r>
              <a:rPr lang="en-US" altLang="ro-RO" dirty="0" smtClean="0"/>
              <a:t>IMPLEMENTARE</a:t>
            </a:r>
          </a:p>
          <a:p>
            <a:pPr>
              <a:buFont typeface="Wingdings" panose="05000000000000000000" pitchFamily="2" charset="2"/>
              <a:buChar char="q"/>
            </a:pPr>
            <a:r>
              <a:rPr lang="en-US" altLang="ro-RO" dirty="0" smtClean="0"/>
              <a:t>CALITATEA LUCRARILOR</a:t>
            </a:r>
          </a:p>
          <a:p>
            <a:pPr>
              <a:buFont typeface="Wingdings" panose="05000000000000000000" pitchFamily="2" charset="2"/>
              <a:buChar char="q"/>
            </a:pPr>
            <a:r>
              <a:rPr lang="en-US" altLang="ro-RO" dirty="0" smtClean="0"/>
              <a:t>CONCORDANTA CU POLITICA DE MEDIU</a:t>
            </a:r>
            <a:endParaRPr lang="en-US" altLang="ro-RO" dirty="0"/>
          </a:p>
          <a:p>
            <a:pPr>
              <a:buFont typeface="Wingdings" panose="05000000000000000000" pitchFamily="2" charset="2"/>
              <a:buChar char="q"/>
            </a:pPr>
            <a:r>
              <a:rPr lang="en-US" altLang="ro-RO" dirty="0"/>
              <a:t>PERIOADA DE </a:t>
            </a:r>
            <a:r>
              <a:rPr lang="en-US" altLang="ro-RO" dirty="0" smtClean="0"/>
              <a:t>GARANTIE</a:t>
            </a:r>
            <a:endParaRPr lang="en-US" altLang="ro-RO" dirty="0"/>
          </a:p>
          <a:p>
            <a:pPr>
              <a:buFont typeface="Wingdings" panose="05000000000000000000" pitchFamily="2" charset="2"/>
              <a:buChar char="q"/>
            </a:pPr>
            <a:r>
              <a:rPr lang="en-US" altLang="ro-RO" dirty="0"/>
              <a:t>INTRETINERE  SI  OPERARE</a:t>
            </a:r>
          </a:p>
          <a:p>
            <a:pPr marL="0" indent="0">
              <a:buNone/>
            </a:pPr>
            <a:endParaRPr lang="ro-RO" dirty="0"/>
          </a:p>
        </p:txBody>
      </p:sp>
      <p:sp>
        <p:nvSpPr>
          <p:cNvPr id="4" name="Title 1"/>
          <p:cNvSpPr>
            <a:spLocks noGrp="1"/>
          </p:cNvSpPr>
          <p:nvPr>
            <p:ph type="title"/>
          </p:nvPr>
        </p:nvSpPr>
        <p:spPr/>
        <p:txBody>
          <a:bodyPr/>
          <a:lstStyle/>
          <a:p>
            <a:pPr eaLnBrk="1" hangingPunct="1"/>
            <a:r>
              <a:rPr lang="en-US" altLang="ro-RO" dirty="0" err="1" smtClean="0"/>
              <a:t>Viziune</a:t>
            </a:r>
            <a:r>
              <a:rPr lang="en-US" altLang="ro-RO" dirty="0" smtClean="0"/>
              <a:t> </a:t>
            </a:r>
            <a:r>
              <a:rPr lang="en-US" altLang="ro-RO" dirty="0" err="1" smtClean="0"/>
              <a:t>integrata</a:t>
            </a:r>
            <a:r>
              <a:rPr lang="en-US" altLang="ro-RO" dirty="0" smtClean="0"/>
              <a:t> </a:t>
            </a:r>
            <a:r>
              <a:rPr lang="en-US" altLang="ro-RO" dirty="0" err="1" smtClean="0"/>
              <a:t>asupra</a:t>
            </a:r>
            <a:r>
              <a:rPr lang="en-US" altLang="ro-RO" dirty="0" smtClean="0"/>
              <a:t> </a:t>
            </a:r>
            <a:r>
              <a:rPr lang="en-US" altLang="ro-RO" dirty="0" err="1" smtClean="0"/>
              <a:t>proiectelor</a:t>
            </a:r>
            <a:r>
              <a:rPr lang="en-US" altLang="ro-RO" dirty="0" smtClean="0"/>
              <a:t>:</a:t>
            </a:r>
          </a:p>
        </p:txBody>
      </p:sp>
    </p:spTree>
    <p:extLst>
      <p:ext uri="{BB962C8B-B14F-4D97-AF65-F5344CB8AC3E}">
        <p14:creationId xmlns:p14="http://schemas.microsoft.com/office/powerpoint/2010/main" val="1317510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PRINCIPALELE DIRECTII ALE COMPANIEI</a:t>
            </a:r>
            <a:endParaRPr lang="ro-RO" dirty="0"/>
          </a:p>
        </p:txBody>
      </p:sp>
      <p:sp>
        <p:nvSpPr>
          <p:cNvPr id="3" name="Content Placeholder 2"/>
          <p:cNvSpPr>
            <a:spLocks noGrp="1"/>
          </p:cNvSpPr>
          <p:nvPr>
            <p:ph idx="1"/>
          </p:nvPr>
        </p:nvSpPr>
        <p:spPr>
          <a:xfrm>
            <a:off x="685019" y="2011680"/>
            <a:ext cx="7772400" cy="502920"/>
          </a:xfrm>
        </p:spPr>
        <p:txBody>
          <a:bodyPr/>
          <a:lstStyle/>
          <a:p>
            <a:r>
              <a:rPr lang="en-US" dirty="0" smtClean="0"/>
              <a:t>DE  LA  IDEE  LA  SUCCES! </a:t>
            </a:r>
            <a:endParaRPr lang="ro-RO" dirty="0"/>
          </a:p>
        </p:txBody>
      </p:sp>
      <p:graphicFrame>
        <p:nvGraphicFramePr>
          <p:cNvPr id="5" name="Diagram 4"/>
          <p:cNvGraphicFramePr/>
          <p:nvPr>
            <p:extLst>
              <p:ext uri="{D42A27DB-BD31-4B8C-83A1-F6EECF244321}">
                <p14:modId xmlns:p14="http://schemas.microsoft.com/office/powerpoint/2010/main" val="1661231819"/>
              </p:ext>
            </p:extLst>
          </p:nvPr>
        </p:nvGraphicFramePr>
        <p:xfrm>
          <a:off x="1752600" y="266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365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ro-RO" dirty="0"/>
              <a:t>DEZIDERAT</a:t>
            </a:r>
            <a:endParaRPr lang="ro-RO" dirty="0"/>
          </a:p>
        </p:txBody>
      </p:sp>
      <p:sp>
        <p:nvSpPr>
          <p:cNvPr id="3" name="Content Placeholder 2"/>
          <p:cNvSpPr>
            <a:spLocks noGrp="1"/>
          </p:cNvSpPr>
          <p:nvPr>
            <p:ph idx="1"/>
          </p:nvPr>
        </p:nvSpPr>
        <p:spPr>
          <a:xfrm>
            <a:off x="533400" y="1981200"/>
            <a:ext cx="8229599" cy="4206240"/>
          </a:xfrm>
        </p:spPr>
        <p:txBody>
          <a:bodyPr>
            <a:normAutofit fontScale="92500" lnSpcReduction="20000"/>
          </a:bodyPr>
          <a:lstStyle/>
          <a:p>
            <a:r>
              <a:rPr lang="en-US" altLang="ro-RO" sz="2400" dirty="0"/>
              <a:t>CONTROL ASUPRA CALITATII FAZEI DE PROIECTARE;</a:t>
            </a:r>
          </a:p>
          <a:p>
            <a:r>
              <a:rPr lang="en-US" altLang="ro-RO" sz="2400" dirty="0"/>
              <a:t>CONTROL ASUPRA CALITATII FAZEI DE IMPLEMENTARE;</a:t>
            </a:r>
          </a:p>
          <a:p>
            <a:r>
              <a:rPr lang="en-US" altLang="ro-RO" sz="2400" dirty="0"/>
              <a:t>MANAGEMENT CONTRACTUAL “REAL TIME”;</a:t>
            </a:r>
          </a:p>
          <a:p>
            <a:r>
              <a:rPr lang="en-US" altLang="ro-RO" sz="2400" dirty="0"/>
              <a:t>IMPLICARE SI MOTIVARE PERSONAL.</a:t>
            </a:r>
          </a:p>
          <a:p>
            <a:r>
              <a:rPr lang="en-US" altLang="ro-RO" sz="2400" dirty="0"/>
              <a:t>INTRETINERE SI OPERARE – ULTERIOR PERIOADEI DE GARANTIE,</a:t>
            </a:r>
          </a:p>
          <a:p>
            <a:pPr>
              <a:buNone/>
            </a:pPr>
            <a:endParaRPr lang="en-US" altLang="ro-RO" sz="2400" dirty="0"/>
          </a:p>
          <a:p>
            <a:pPr algn="ctr">
              <a:buNone/>
            </a:pPr>
            <a:r>
              <a:rPr lang="en-US" altLang="ro-RO" sz="2400" u="sng" dirty="0"/>
              <a:t>FINALITATE: </a:t>
            </a:r>
          </a:p>
          <a:p>
            <a:pPr algn="ctr">
              <a:buFont typeface="Wingdings" panose="05000000000000000000" pitchFamily="2" charset="2"/>
              <a:buChar char="ü"/>
            </a:pPr>
            <a:r>
              <a:rPr lang="en-US" altLang="ro-RO" sz="2400" u="sng" dirty="0"/>
              <a:t> SATISFACTIA UTILIZATORULUI SI O INFRASTRUCTURA DE CALITATE</a:t>
            </a:r>
          </a:p>
          <a:p>
            <a:pPr algn="ctr">
              <a:buFont typeface="Wingdings" panose="05000000000000000000" pitchFamily="2" charset="2"/>
              <a:buChar char="ü"/>
            </a:pPr>
            <a:r>
              <a:rPr lang="en-US" altLang="ro-RO" sz="2400" u="sng" dirty="0"/>
              <a:t>MANDRIA DE A FI “DRUMAR”</a:t>
            </a:r>
          </a:p>
          <a:p>
            <a:endParaRPr lang="ro-RO" dirty="0"/>
          </a:p>
        </p:txBody>
      </p:sp>
    </p:spTree>
    <p:extLst>
      <p:ext uri="{BB962C8B-B14F-4D97-AF65-F5344CB8AC3E}">
        <p14:creationId xmlns:p14="http://schemas.microsoft.com/office/powerpoint/2010/main" val="42633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019" y="457200"/>
            <a:ext cx="7849381" cy="1392224"/>
          </a:xfrm>
        </p:spPr>
        <p:txBody>
          <a:bodyPr>
            <a:normAutofit/>
          </a:bodyPr>
          <a:lstStyle/>
          <a:p>
            <a:r>
              <a:rPr lang="en-US" sz="3600" dirty="0" smtClean="0">
                <a:solidFill>
                  <a:schemeClr val="bg1"/>
                </a:solidFill>
              </a:rPr>
              <a:t>Care </a:t>
            </a:r>
            <a:r>
              <a:rPr lang="en-US" sz="3600" dirty="0" err="1" smtClean="0">
                <a:solidFill>
                  <a:schemeClr val="bg1"/>
                </a:solidFill>
              </a:rPr>
              <a:t>este</a:t>
            </a:r>
            <a:r>
              <a:rPr lang="en-US" sz="3600" dirty="0" smtClean="0">
                <a:solidFill>
                  <a:schemeClr val="bg1"/>
                </a:solidFill>
              </a:rPr>
              <a:t> </a:t>
            </a:r>
            <a:r>
              <a:rPr lang="en-US" sz="3600" dirty="0" err="1" smtClean="0">
                <a:solidFill>
                  <a:schemeClr val="bg1"/>
                </a:solidFill>
              </a:rPr>
              <a:t>ciclul</a:t>
            </a:r>
            <a:r>
              <a:rPr lang="en-US" sz="3600" dirty="0" smtClean="0">
                <a:solidFill>
                  <a:schemeClr val="bg1"/>
                </a:solidFill>
              </a:rPr>
              <a:t> </a:t>
            </a:r>
            <a:r>
              <a:rPr lang="en-US" sz="3600" dirty="0" err="1" smtClean="0">
                <a:solidFill>
                  <a:schemeClr val="bg1"/>
                </a:solidFill>
              </a:rPr>
              <a:t>unui</a:t>
            </a:r>
            <a:r>
              <a:rPr lang="en-US" sz="3600" dirty="0" smtClean="0">
                <a:solidFill>
                  <a:schemeClr val="bg1"/>
                </a:solidFill>
              </a:rPr>
              <a:t> </a:t>
            </a:r>
            <a:r>
              <a:rPr lang="en-US" sz="3600" dirty="0" err="1" smtClean="0">
                <a:solidFill>
                  <a:schemeClr val="bg1"/>
                </a:solidFill>
              </a:rPr>
              <a:t>proiect</a:t>
            </a:r>
            <a:r>
              <a:rPr lang="en-US" sz="3600" dirty="0" smtClean="0">
                <a:solidFill>
                  <a:schemeClr val="bg1"/>
                </a:solidFill>
              </a:rPr>
              <a:t>?</a:t>
            </a:r>
            <a:endParaRPr lang="ro-RO" sz="3600"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Sursa</a:t>
            </a:r>
            <a:r>
              <a:rPr lang="en-US" dirty="0" smtClean="0"/>
              <a:t> de </a:t>
            </a:r>
            <a:r>
              <a:rPr lang="en-US" dirty="0" err="1" smtClean="0"/>
              <a:t>finantare</a:t>
            </a:r>
            <a:endParaRPr lang="en-US" dirty="0" smtClean="0"/>
          </a:p>
          <a:p>
            <a:r>
              <a:rPr lang="en-US" dirty="0" err="1" smtClean="0"/>
              <a:t>Corelarea</a:t>
            </a:r>
            <a:r>
              <a:rPr lang="en-US" dirty="0" smtClean="0"/>
              <a:t> cu </a:t>
            </a:r>
            <a:r>
              <a:rPr lang="en-US" dirty="0" err="1" smtClean="0"/>
              <a:t>politicile</a:t>
            </a:r>
            <a:r>
              <a:rPr lang="en-US" dirty="0" smtClean="0"/>
              <a:t> de </a:t>
            </a:r>
            <a:r>
              <a:rPr lang="en-US" dirty="0" err="1" smtClean="0"/>
              <a:t>dezvoltare</a:t>
            </a:r>
            <a:endParaRPr lang="en-US" dirty="0" smtClean="0"/>
          </a:p>
          <a:p>
            <a:r>
              <a:rPr lang="en-US" dirty="0" err="1" smtClean="0"/>
              <a:t>Tema</a:t>
            </a:r>
            <a:r>
              <a:rPr lang="en-US" dirty="0" smtClean="0"/>
              <a:t> de </a:t>
            </a:r>
            <a:r>
              <a:rPr lang="en-US" dirty="0" err="1" smtClean="0"/>
              <a:t>proiectare</a:t>
            </a:r>
            <a:endParaRPr lang="en-US" dirty="0" smtClean="0"/>
          </a:p>
          <a:p>
            <a:r>
              <a:rPr lang="en-US" dirty="0" err="1" smtClean="0"/>
              <a:t>Elaborare</a:t>
            </a:r>
            <a:r>
              <a:rPr lang="en-US" dirty="0" smtClean="0"/>
              <a:t> </a:t>
            </a:r>
            <a:r>
              <a:rPr lang="en-US" dirty="0" err="1" smtClean="0"/>
              <a:t>studiu</a:t>
            </a:r>
            <a:r>
              <a:rPr lang="en-US" dirty="0" smtClean="0"/>
              <a:t> de </a:t>
            </a:r>
            <a:r>
              <a:rPr lang="en-US" dirty="0" err="1" smtClean="0"/>
              <a:t>fezabilitate</a:t>
            </a:r>
            <a:r>
              <a:rPr lang="en-US" dirty="0" smtClean="0"/>
              <a:t> (</a:t>
            </a:r>
            <a:r>
              <a:rPr lang="en-US" dirty="0" err="1" smtClean="0"/>
              <a:t>aprobare</a:t>
            </a:r>
            <a:r>
              <a:rPr lang="en-US" dirty="0" smtClean="0"/>
              <a:t> </a:t>
            </a:r>
            <a:r>
              <a:rPr lang="en-US" dirty="0" err="1" smtClean="0"/>
              <a:t>indicatori</a:t>
            </a:r>
            <a:r>
              <a:rPr lang="en-US" dirty="0" smtClean="0"/>
              <a:t> </a:t>
            </a:r>
            <a:r>
              <a:rPr lang="en-US" dirty="0" err="1" smtClean="0"/>
              <a:t>tehnico</a:t>
            </a:r>
            <a:r>
              <a:rPr lang="en-US" dirty="0" smtClean="0"/>
              <a:t> – </a:t>
            </a:r>
            <a:r>
              <a:rPr lang="en-US" dirty="0" err="1" smtClean="0"/>
              <a:t>economici</a:t>
            </a:r>
            <a:r>
              <a:rPr lang="en-US" dirty="0" smtClean="0"/>
              <a:t>/ </a:t>
            </a:r>
            <a:r>
              <a:rPr lang="en-US" dirty="0" err="1" smtClean="0"/>
              <a:t>expropriere</a:t>
            </a:r>
            <a:r>
              <a:rPr lang="en-US" dirty="0" smtClean="0"/>
              <a:t> </a:t>
            </a:r>
            <a:r>
              <a:rPr lang="en-US" dirty="0" err="1" smtClean="0"/>
              <a:t>coridor</a:t>
            </a:r>
            <a:r>
              <a:rPr lang="en-US" dirty="0" smtClean="0"/>
              <a:t>/ </a:t>
            </a:r>
            <a:r>
              <a:rPr lang="en-US" dirty="0" err="1" smtClean="0"/>
              <a:t>descarcare</a:t>
            </a:r>
            <a:r>
              <a:rPr lang="en-US" dirty="0" smtClean="0"/>
              <a:t> </a:t>
            </a:r>
            <a:r>
              <a:rPr lang="en-US" dirty="0" err="1" smtClean="0"/>
              <a:t>arheologica</a:t>
            </a:r>
            <a:r>
              <a:rPr lang="en-US" dirty="0" smtClean="0"/>
              <a:t>/ </a:t>
            </a:r>
            <a:r>
              <a:rPr lang="en-US" dirty="0" err="1" smtClean="0"/>
              <a:t>studii</a:t>
            </a:r>
            <a:r>
              <a:rPr lang="en-US" dirty="0" smtClean="0"/>
              <a:t> </a:t>
            </a:r>
            <a:r>
              <a:rPr lang="en-US" dirty="0" err="1" smtClean="0"/>
              <a:t>geotehnice</a:t>
            </a:r>
            <a:r>
              <a:rPr lang="en-US" dirty="0" smtClean="0"/>
              <a:t>);</a:t>
            </a:r>
          </a:p>
          <a:p>
            <a:r>
              <a:rPr lang="en-US" dirty="0" err="1" smtClean="0"/>
              <a:t>Elaborare</a:t>
            </a:r>
            <a:r>
              <a:rPr lang="en-US" dirty="0" smtClean="0"/>
              <a:t> </a:t>
            </a:r>
            <a:r>
              <a:rPr lang="en-US" dirty="0" err="1" smtClean="0"/>
              <a:t>proiect</a:t>
            </a:r>
            <a:r>
              <a:rPr lang="en-US" dirty="0" smtClean="0"/>
              <a:t> </a:t>
            </a:r>
            <a:r>
              <a:rPr lang="en-US" dirty="0" err="1" smtClean="0"/>
              <a:t>tehnic</a:t>
            </a:r>
            <a:endParaRPr lang="en-US" dirty="0" smtClean="0"/>
          </a:p>
          <a:p>
            <a:r>
              <a:rPr lang="en-US" dirty="0" err="1" smtClean="0"/>
              <a:t>Executie</a:t>
            </a:r>
            <a:r>
              <a:rPr lang="en-US" dirty="0" smtClean="0"/>
              <a:t> </a:t>
            </a:r>
            <a:r>
              <a:rPr lang="en-US" dirty="0" err="1" smtClean="0"/>
              <a:t>lucrari</a:t>
            </a:r>
            <a:r>
              <a:rPr lang="en-US" dirty="0" smtClean="0"/>
              <a:t>/ </a:t>
            </a:r>
            <a:r>
              <a:rPr lang="en-US" dirty="0" err="1" smtClean="0"/>
              <a:t>derulare</a:t>
            </a:r>
            <a:r>
              <a:rPr lang="en-US" dirty="0" smtClean="0"/>
              <a:t> </a:t>
            </a:r>
            <a:r>
              <a:rPr lang="en-US" dirty="0" err="1" smtClean="0"/>
              <a:t>contracte</a:t>
            </a:r>
            <a:r>
              <a:rPr lang="en-US" dirty="0" smtClean="0"/>
              <a:t> de </a:t>
            </a:r>
            <a:r>
              <a:rPr lang="en-US" dirty="0" err="1" smtClean="0"/>
              <a:t>supervizare</a:t>
            </a:r>
            <a:endParaRPr lang="en-US" dirty="0" smtClean="0"/>
          </a:p>
          <a:p>
            <a:r>
              <a:rPr lang="en-US" dirty="0" err="1" smtClean="0"/>
              <a:t>Verificarea</a:t>
            </a:r>
            <a:r>
              <a:rPr lang="en-US" dirty="0" smtClean="0"/>
              <a:t> </a:t>
            </a:r>
            <a:r>
              <a:rPr lang="en-US" dirty="0" err="1" smtClean="0"/>
              <a:t>calitatii</a:t>
            </a:r>
            <a:r>
              <a:rPr lang="en-US" dirty="0" smtClean="0"/>
              <a:t> </a:t>
            </a:r>
            <a:r>
              <a:rPr lang="en-US" dirty="0" err="1" smtClean="0"/>
              <a:t>lucrarilor</a:t>
            </a:r>
            <a:endParaRPr lang="en-US" dirty="0" smtClean="0"/>
          </a:p>
          <a:p>
            <a:r>
              <a:rPr lang="en-US" dirty="0" err="1" smtClean="0"/>
              <a:t>Receptia</a:t>
            </a:r>
            <a:r>
              <a:rPr lang="en-US" dirty="0" smtClean="0"/>
              <a:t> </a:t>
            </a:r>
            <a:r>
              <a:rPr lang="en-US" dirty="0" err="1" smtClean="0"/>
              <a:t>lucrarilor</a:t>
            </a:r>
            <a:endParaRPr lang="en-US" dirty="0" smtClean="0"/>
          </a:p>
          <a:p>
            <a:r>
              <a:rPr lang="en-US" dirty="0" err="1" smtClean="0"/>
              <a:t>Intretinere</a:t>
            </a:r>
            <a:r>
              <a:rPr lang="en-US" dirty="0" smtClean="0"/>
              <a:t> </a:t>
            </a:r>
            <a:r>
              <a:rPr lang="en-US" dirty="0" err="1" smtClean="0"/>
              <a:t>si</a:t>
            </a:r>
            <a:r>
              <a:rPr lang="en-US" dirty="0" smtClean="0"/>
              <a:t> </a:t>
            </a:r>
            <a:r>
              <a:rPr lang="en-US" dirty="0" err="1" smtClean="0"/>
              <a:t>operare</a:t>
            </a:r>
            <a:endParaRPr lang="ro-RO" dirty="0"/>
          </a:p>
        </p:txBody>
      </p:sp>
    </p:spTree>
    <p:extLst>
      <p:ext uri="{BB962C8B-B14F-4D97-AF65-F5344CB8AC3E}">
        <p14:creationId xmlns:p14="http://schemas.microsoft.com/office/powerpoint/2010/main" val="369756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dirty="0"/>
              <a:t>Management de </a:t>
            </a:r>
            <a:r>
              <a:rPr lang="ro-RO" dirty="0" smtClean="0"/>
              <a:t>proiect</a:t>
            </a:r>
            <a:r>
              <a:rPr lang="en-US" dirty="0" smtClean="0"/>
              <a:t> - </a:t>
            </a:r>
            <a:r>
              <a:rPr lang="en-US" dirty="0"/>
              <a:t>PRINCIPIILE IMPLEMENTARII UNUI PROIECT</a:t>
            </a:r>
            <a:endParaRPr lang="ro-RO"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2321241"/>
              </p:ext>
            </p:extLst>
          </p:nvPr>
        </p:nvGraphicFramePr>
        <p:xfrm>
          <a:off x="152400" y="1905001"/>
          <a:ext cx="8763000" cy="3428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2533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PASIONAT DE PROIECTARE?</a:t>
            </a:r>
            <a:endParaRPr lang="ro-RO" dirty="0"/>
          </a:p>
        </p:txBody>
      </p:sp>
      <p:sp>
        <p:nvSpPr>
          <p:cNvPr id="3" name="Content Placeholder 2"/>
          <p:cNvSpPr>
            <a:spLocks noGrp="1"/>
          </p:cNvSpPr>
          <p:nvPr>
            <p:ph idx="1"/>
          </p:nvPr>
        </p:nvSpPr>
        <p:spPr>
          <a:xfrm>
            <a:off x="4648200" y="2239327"/>
            <a:ext cx="4114800" cy="2788920"/>
          </a:xfrm>
        </p:spPr>
        <p:txBody>
          <a:bodyPr>
            <a:normAutofit fontScale="85000" lnSpcReduction="20000"/>
          </a:bodyPr>
          <a:lstStyle/>
          <a:p>
            <a:r>
              <a:rPr lang="en-US" dirty="0" smtClean="0"/>
              <a:t>DEPARTAMENT DEDICAT DE PROIECTARE FUNCTIONAL IN CADRUL </a:t>
            </a:r>
            <a:r>
              <a:rPr lang="en-US" u="sng" dirty="0" smtClean="0"/>
              <a:t>DIRECTIEI</a:t>
            </a:r>
            <a:r>
              <a:rPr lang="en-US" dirty="0" smtClean="0"/>
              <a:t> </a:t>
            </a:r>
            <a:r>
              <a:rPr lang="en-US" u="sng" dirty="0" smtClean="0"/>
              <a:t>TEHNICE</a:t>
            </a:r>
          </a:p>
          <a:p>
            <a:endParaRPr lang="en-US" dirty="0" smtClean="0"/>
          </a:p>
          <a:p>
            <a:r>
              <a:rPr lang="en-US" dirty="0" smtClean="0"/>
              <a:t>MANAGEMENTUL CONTRACTELOR DE PRESTARI SERVICII PROIECTARE</a:t>
            </a:r>
          </a:p>
          <a:p>
            <a:endParaRPr lang="en-US" dirty="0" smtClean="0"/>
          </a:p>
          <a:p>
            <a:r>
              <a:rPr lang="en-US" dirty="0" smtClean="0"/>
              <a:t>IMPLICARE CONSTANTA IN ETAPA DE IMPLEMENTARE</a:t>
            </a:r>
            <a:endParaRPr lang="ro-RO" dirty="0"/>
          </a:p>
        </p:txBody>
      </p:sp>
      <p:pic>
        <p:nvPicPr>
          <p:cNvPr id="4" name="Picture 3"/>
          <p:cNvPicPr>
            <a:picLocks noChangeAspect="1"/>
          </p:cNvPicPr>
          <p:nvPr/>
        </p:nvPicPr>
        <p:blipFill>
          <a:blip r:embed="rId2"/>
          <a:stretch>
            <a:fillRect/>
          </a:stretch>
        </p:blipFill>
        <p:spPr>
          <a:xfrm>
            <a:off x="457200" y="2362200"/>
            <a:ext cx="3810000" cy="2543175"/>
          </a:xfrm>
          <a:prstGeom prst="rect">
            <a:avLst/>
          </a:prstGeom>
        </p:spPr>
      </p:pic>
    </p:spTree>
    <p:extLst>
      <p:ext uri="{BB962C8B-B14F-4D97-AF65-F5344CB8AC3E}">
        <p14:creationId xmlns:p14="http://schemas.microsoft.com/office/powerpoint/2010/main" val="352398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 DEFINESTE ACTIUNEA?</a:t>
            </a:r>
            <a:endParaRPr lang="ro-RO" dirty="0"/>
          </a:p>
        </p:txBody>
      </p:sp>
      <p:sp>
        <p:nvSpPr>
          <p:cNvPr id="3" name="Content Placeholder 2"/>
          <p:cNvSpPr>
            <a:spLocks noGrp="1"/>
          </p:cNvSpPr>
          <p:nvPr>
            <p:ph idx="1"/>
          </p:nvPr>
        </p:nvSpPr>
        <p:spPr>
          <a:xfrm>
            <a:off x="4800600" y="2057400"/>
            <a:ext cx="3544651" cy="4206240"/>
          </a:xfrm>
        </p:spPr>
        <p:txBody>
          <a:bodyPr/>
          <a:lstStyle/>
          <a:p>
            <a:r>
              <a:rPr lang="en-US" dirty="0" smtClean="0"/>
              <a:t>OFITER DE PROIECT IMPLICAT IN MANAGEMENTUL CONTRACTELOR DE EXECUTIE/ PROIECTARE SI EXECUTIE;</a:t>
            </a:r>
          </a:p>
          <a:p>
            <a:r>
              <a:rPr lang="en-US" dirty="0" smtClean="0"/>
              <a:t>PREZENTA IN SANTIER</a:t>
            </a:r>
          </a:p>
          <a:p>
            <a:endParaRPr lang="ro-RO" dirty="0"/>
          </a:p>
        </p:txBody>
      </p:sp>
      <p:pic>
        <p:nvPicPr>
          <p:cNvPr id="7" name="Picture 6"/>
          <p:cNvPicPr>
            <a:picLocks noChangeAspect="1"/>
          </p:cNvPicPr>
          <p:nvPr/>
        </p:nvPicPr>
        <p:blipFill>
          <a:blip r:embed="rId2"/>
          <a:stretch>
            <a:fillRect/>
          </a:stretch>
        </p:blipFill>
        <p:spPr>
          <a:xfrm>
            <a:off x="597933" y="2438400"/>
            <a:ext cx="3973286" cy="2085975"/>
          </a:xfrm>
          <a:prstGeom prst="rect">
            <a:avLst/>
          </a:prstGeom>
        </p:spPr>
      </p:pic>
      <p:sp>
        <p:nvSpPr>
          <p:cNvPr id="8" name="Rectangle 7"/>
          <p:cNvSpPr/>
          <p:nvPr/>
        </p:nvSpPr>
        <p:spPr>
          <a:xfrm>
            <a:off x="761999" y="5029200"/>
            <a:ext cx="7583251"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UNITATI DE IMPLEMENTARE A PROIECTELOR DEDICATE FUNCTIONALE  </a:t>
            </a:r>
            <a:r>
              <a:rPr lang="en-US" dirty="0">
                <a:solidFill>
                  <a:schemeClr val="bg1"/>
                </a:solidFill>
              </a:rPr>
              <a:t>IN CADRUL </a:t>
            </a:r>
            <a:r>
              <a:rPr lang="en-US" u="sng" dirty="0">
                <a:solidFill>
                  <a:schemeClr val="bg1"/>
                </a:solidFill>
              </a:rPr>
              <a:t>DIRECTIEI</a:t>
            </a:r>
            <a:r>
              <a:rPr lang="en-US" dirty="0">
                <a:solidFill>
                  <a:schemeClr val="bg1"/>
                </a:solidFill>
              </a:rPr>
              <a:t> </a:t>
            </a:r>
            <a:r>
              <a:rPr lang="en-US" u="sng" dirty="0">
                <a:solidFill>
                  <a:schemeClr val="bg1"/>
                </a:solidFill>
              </a:rPr>
              <a:t> </a:t>
            </a:r>
            <a:r>
              <a:rPr lang="en-US" u="sng" dirty="0" smtClean="0">
                <a:solidFill>
                  <a:schemeClr val="bg1"/>
                </a:solidFill>
              </a:rPr>
              <a:t>DE IMPLEMENTARE A PROIECTELOR</a:t>
            </a:r>
            <a:endParaRPr lang="en-US" u="sng" dirty="0">
              <a:solidFill>
                <a:schemeClr val="bg1"/>
              </a:solidFill>
            </a:endParaRPr>
          </a:p>
        </p:txBody>
      </p:sp>
    </p:spTree>
    <p:extLst>
      <p:ext uri="{BB962C8B-B14F-4D97-AF65-F5344CB8AC3E}">
        <p14:creationId xmlns:p14="http://schemas.microsoft.com/office/powerpoint/2010/main" val="1715832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TM03090430[[fn=Banded]]</Template>
  <TotalTime>106</TotalTime>
  <Words>578</Words>
  <Application>Microsoft Office PowerPoint</Application>
  <PresentationFormat>On-screen Show (4:3)</PresentationFormat>
  <Paragraphs>120</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Corbel</vt:lpstr>
      <vt:lpstr>Impact</vt:lpstr>
      <vt:lpstr>Wingdings</vt:lpstr>
      <vt:lpstr>Banded</vt:lpstr>
      <vt:lpstr>CNAIR SA</vt:lpstr>
      <vt:lpstr>PowerPoint Presentation</vt:lpstr>
      <vt:lpstr>Viziune integrata asupra proiectelor:</vt:lpstr>
      <vt:lpstr>PRINCIPALELE DIRECTII ALE COMPANIEI</vt:lpstr>
      <vt:lpstr>DEZIDERAT</vt:lpstr>
      <vt:lpstr>Care este ciclul unui proiect?</vt:lpstr>
      <vt:lpstr>Management de proiect - PRINCIPIILE IMPLEMENTARII UNUI PROIECT</vt:lpstr>
      <vt:lpstr>PASIONAT DE PROIECTARE?</vt:lpstr>
      <vt:lpstr>TE DEFINESTE ACTIUNEA?</vt:lpstr>
      <vt:lpstr>IMPLICARE?</vt:lpstr>
      <vt:lpstr>IMPLICARE?</vt:lpstr>
      <vt:lpstr>FINANTAREA PROIECTELOR?</vt:lpstr>
      <vt:lpstr>Profil “drumar”</vt:lpstr>
      <vt:lpstr>Cnair sa – un reper pentru viitoarele generatii de ingineri?</vt:lpstr>
      <vt:lpstr>DEDICAT MESERIEI CU UN SCOP</vt:lpstr>
      <vt:lpstr>VIITORUL SUNA BINE… MESAJUL DIRECTORULUI GENERAL AL CNAIR SA</vt:lpstr>
      <vt:lpstr>TRANSPARENTA IN RECRUTARE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13</cp:revision>
  <dcterms:created xsi:type="dcterms:W3CDTF">2020-06-29T13:20:41Z</dcterms:created>
  <dcterms:modified xsi:type="dcterms:W3CDTF">2020-06-30T05:38:01Z</dcterms:modified>
</cp:coreProperties>
</file>